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340" r:id="rId6"/>
    <p:sldId id="342" r:id="rId7"/>
    <p:sldId id="341" r:id="rId8"/>
    <p:sldId id="343" r:id="rId9"/>
    <p:sldId id="344" r:id="rId10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3B9504C-7E96-421D-A023-70BD3FF6092F}">
          <p14:sldIdLst>
            <p14:sldId id="256"/>
            <p14:sldId id="262"/>
            <p14:sldId id="263"/>
            <p14:sldId id="264"/>
          </p14:sldIdLst>
        </p14:section>
        <p14:section name="无标题节" id="{B606342D-1D72-4546-B2FC-5FA0A94B7C86}">
          <p14:sldIdLst>
            <p14:sldId id="340"/>
            <p14:sldId id="342"/>
            <p14:sldId id="341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pos="7174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6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9A"/>
    <a:srgbClr val="37FF83"/>
    <a:srgbClr val="0D00BC"/>
    <a:srgbClr val="210371"/>
    <a:srgbClr val="01FF62"/>
    <a:srgbClr val="1801E2"/>
    <a:srgbClr val="1400AA"/>
    <a:srgbClr val="1900D0"/>
    <a:srgbClr val="1900D6"/>
    <a:srgbClr val="09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0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80" y="192"/>
      </p:cViewPr>
      <p:guideLst>
        <p:guide pos="506"/>
        <p:guide pos="7174"/>
        <p:guide orient="horz" pos="232"/>
        <p:guide orient="horz" pos="504"/>
        <p:guide orient="horz" pos="3974"/>
        <p:guide orient="horz" pos="6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91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公众号：自律的音律" hidden="1">
            <a:extLst>
              <a:ext uri="{FF2B5EF4-FFF2-40B4-BE49-F238E27FC236}">
                <a16:creationId xmlns:a16="http://schemas.microsoft.com/office/drawing/2014/main" id="{5C33BD94-8E9E-446B-AB98-AC545D52C5E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96000" y="342900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marL="171450" indent="-171450">
              <a:buFont typeface="公众号：自律的音律" panose="02010600030101010101" pitchFamily="2" charset="0"/>
              <a:buChar char="•"/>
            </a:pPr>
            <a:r>
              <a:rPr lang="zh-CN" altLang="en-US" sz="100">
                <a:solidFill>
                  <a:schemeClr val="bg1"/>
                </a:solidFill>
              </a:rPr>
              <a:t>公众号：自律的音律</a:t>
            </a:r>
          </a:p>
        </p:txBody>
      </p:sp>
      <p:sp>
        <p:nvSpPr>
          <p:cNvPr id="3" name="页面-上">
            <a:extLst>
              <a:ext uri="{FF2B5EF4-FFF2-40B4-BE49-F238E27FC236}">
                <a16:creationId xmlns:a16="http://schemas.microsoft.com/office/drawing/2014/main" id="{E91ADF00-A45B-530F-9C53-067254BF70C2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面-下">
            <a:extLst>
              <a:ext uri="{FF2B5EF4-FFF2-40B4-BE49-F238E27FC236}">
                <a16:creationId xmlns:a16="http://schemas.microsoft.com/office/drawing/2014/main" id="{BE3961FA-0394-8C7C-C4D7-E6618BBD4F58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11" Type="http://schemas.openxmlformats.org/officeDocument/2006/relationships/image" Target="../media/image17.jp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10" Type="http://schemas.openxmlformats.org/officeDocument/2006/relationships/image" Target="../media/image22.jp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270D5F-9D39-0373-2873-28D47B213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5" r="14399"/>
          <a:stretch/>
        </p:blipFill>
        <p:spPr bwMode="auto">
          <a:xfrm>
            <a:off x="-7" y="0"/>
            <a:ext cx="121920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文本框 1065">
            <a:extLst>
              <a:ext uri="{FF2B5EF4-FFF2-40B4-BE49-F238E27FC236}">
                <a16:creationId xmlns:a16="http://schemas.microsoft.com/office/drawing/2014/main" id="{E5A9F708-4D4C-582C-35CB-70E95E60315D}"/>
              </a:ext>
            </a:extLst>
          </p:cNvPr>
          <p:cNvSpPr txBox="1"/>
          <p:nvPr/>
        </p:nvSpPr>
        <p:spPr>
          <a:xfrm>
            <a:off x="903517" y="2895839"/>
            <a:ext cx="60125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利用</a:t>
            </a:r>
            <a:r>
              <a:rPr lang="en-US" altLang="zh-CN" sz="44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AI</a:t>
            </a:r>
            <a:r>
              <a:rPr lang="zh-CN" altLang="en-US" sz="44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驱动的发现平台</a:t>
            </a:r>
            <a:endParaRPr lang="en-US" altLang="zh-CN" sz="440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sym typeface="OPPOSans H" panose="00020600040101010101" pitchFamily="18" charset="-122"/>
            </a:endParaRPr>
          </a:p>
          <a:p>
            <a:r>
              <a:rPr lang="zh-CN" altLang="en-US" sz="44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获得最佳抗体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175286-66EC-36D7-7168-BC57E8F9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6" y="1918590"/>
            <a:ext cx="2919951" cy="69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83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B618345-8B81-B820-340E-865F050C1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r="41681"/>
          <a:stretch/>
        </p:blipFill>
        <p:spPr bwMode="auto">
          <a:xfrm>
            <a:off x="-7" y="0"/>
            <a:ext cx="121920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B297631-8B1D-838A-B437-01D9027CAF92}"/>
              </a:ext>
            </a:extLst>
          </p:cNvPr>
          <p:cNvSpPr txBox="1"/>
          <p:nvPr/>
        </p:nvSpPr>
        <p:spPr>
          <a:xfrm>
            <a:off x="880633" y="607224"/>
            <a:ext cx="10302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大分子药物发现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BC7221F-75CD-F22C-3F89-B8D95DCE75EA}"/>
              </a:ext>
            </a:extLst>
          </p:cNvPr>
          <p:cNvGrpSpPr/>
          <p:nvPr/>
        </p:nvGrpSpPr>
        <p:grpSpPr>
          <a:xfrm>
            <a:off x="880631" y="1731199"/>
            <a:ext cx="5106511" cy="2342689"/>
            <a:chOff x="880631" y="1803769"/>
            <a:chExt cx="5106511" cy="234268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40DA9F6-CCE6-31BA-8E29-6A0F65E16487}"/>
                </a:ext>
              </a:extLst>
            </p:cNvPr>
            <p:cNvSpPr/>
            <p:nvPr/>
          </p:nvSpPr>
          <p:spPr>
            <a:xfrm>
              <a:off x="880632" y="1996061"/>
              <a:ext cx="2864054" cy="470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sym typeface="OPPOSans H" panose="00020600040101010101" pitchFamily="18" charset="-122"/>
                </a:rPr>
                <a:t>结合</a:t>
              </a:r>
              <a:r>
                <a:rPr lang="en-US" altLang="zh-CN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sym typeface="OPPOSans H" panose="00020600040101010101" pitchFamily="18" charset="-122"/>
                </a:rPr>
                <a:t>AI</a:t>
              </a:r>
              <a:r>
                <a:rPr lang="zh-CN" altLang="en-US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sym typeface="OPPOSans H" panose="00020600040101010101" pitchFamily="18" charset="-122"/>
                </a:rPr>
                <a:t>和湿实验的优势</a:t>
              </a:r>
              <a:endParaRPr lang="zh-CN" altLang="en-US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2FC28C-4B68-ED0A-042F-2A8BE1DFEC5F}"/>
                </a:ext>
              </a:extLst>
            </p:cNvPr>
            <p:cNvSpPr/>
            <p:nvPr/>
          </p:nvSpPr>
          <p:spPr>
            <a:xfrm>
              <a:off x="880631" y="2467024"/>
              <a:ext cx="5106511" cy="1679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AI</a:t>
              </a:r>
              <a:r>
                <a:rPr lang="zh-CN" altLang="en-US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是一项非常强大的技术，但在结合湿实验后，才可以发挥出最大效用。我们已经建立了功能完善的抗体发现实验室，并拥有一支由</a:t>
              </a:r>
              <a:r>
                <a:rPr lang="en-US" altLang="zh-CN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AI</a:t>
              </a:r>
              <a:r>
                <a:rPr lang="zh-CN" altLang="en-US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科学家和实验生物学家组成的跨学科团队。这种协同作用可带来许多新的技术可能性，仅靠湿实验或计算都是无法做到的。</a:t>
              </a:r>
              <a:endPara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9BCD5319-0AEC-8322-134B-D8D71FB10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67086" y="1803769"/>
              <a:ext cx="739803" cy="739803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594A035-D0A2-A7CF-032B-322D3B764A9A}"/>
              </a:ext>
            </a:extLst>
          </p:cNvPr>
          <p:cNvGrpSpPr/>
          <p:nvPr/>
        </p:nvGrpSpPr>
        <p:grpSpPr>
          <a:xfrm>
            <a:off x="6204856" y="1841261"/>
            <a:ext cx="5106511" cy="1586296"/>
            <a:chOff x="880631" y="1913831"/>
            <a:chExt cx="5106511" cy="158629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18D8E1E-EFA6-C9A4-BF82-F570D4C95A06}"/>
                </a:ext>
              </a:extLst>
            </p:cNvPr>
            <p:cNvSpPr/>
            <p:nvPr/>
          </p:nvSpPr>
          <p:spPr>
            <a:xfrm>
              <a:off x="880632" y="1996061"/>
              <a:ext cx="4608286" cy="470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sym typeface="OPPOSans H" panose="00020600040101010101" pitchFamily="18" charset="-122"/>
                </a:rPr>
                <a:t>扩大搜索空间，获得更高质量的苗头抗体</a:t>
              </a:r>
              <a:endParaRPr lang="zh-CN" altLang="en-US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47E0B53-91F5-1B52-AE11-890857E8A571}"/>
                </a:ext>
              </a:extLst>
            </p:cNvPr>
            <p:cNvSpPr/>
            <p:nvPr/>
          </p:nvSpPr>
          <p:spPr>
            <a:xfrm>
              <a:off x="880631" y="2467024"/>
              <a:ext cx="5106511" cy="1033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在一开始就拥有尽可能多的多样化、高质量苗头分子可为抗体药物发现奠定坚实基础。我们利用</a:t>
              </a:r>
              <a:r>
                <a:rPr lang="en-US" altLang="zh-CN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AI</a:t>
              </a:r>
              <a:r>
                <a:rPr lang="zh-CN" altLang="en-US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提升现有实验方法，或者通过</a:t>
              </a:r>
              <a:r>
                <a:rPr lang="en-US" altLang="zh-CN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AI</a:t>
              </a:r>
              <a:r>
                <a:rPr lang="zh-CN" altLang="en-US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扩大苗头抗体的搜索空间。</a:t>
              </a:r>
              <a:endPara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0FFA069F-35D4-DB61-ABEF-ABA01EA8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293814" y="1913831"/>
              <a:ext cx="635424" cy="635424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F9B3258-1D67-E6AE-A7EA-5EFA05788F39}"/>
              </a:ext>
            </a:extLst>
          </p:cNvPr>
          <p:cNvGrpSpPr/>
          <p:nvPr/>
        </p:nvGrpSpPr>
        <p:grpSpPr>
          <a:xfrm>
            <a:off x="880631" y="4300284"/>
            <a:ext cx="5176929" cy="1696358"/>
            <a:chOff x="880631" y="1803769"/>
            <a:chExt cx="5176929" cy="169635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3322A97-43A4-3E53-5F44-4E24894591EE}"/>
                </a:ext>
              </a:extLst>
            </p:cNvPr>
            <p:cNvSpPr/>
            <p:nvPr/>
          </p:nvSpPr>
          <p:spPr>
            <a:xfrm>
              <a:off x="880632" y="1996061"/>
              <a:ext cx="4620282" cy="470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sym typeface="OPPOSans H" panose="00020600040101010101" pitchFamily="18" charset="-122"/>
                </a:rPr>
                <a:t>利用</a:t>
              </a:r>
              <a:r>
                <a:rPr lang="en-US" altLang="zh-CN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sym typeface="OPPOSans H" panose="00020600040101010101" pitchFamily="18" charset="-122"/>
                </a:rPr>
                <a:t>AI</a:t>
              </a:r>
              <a:r>
                <a:rPr lang="zh-CN" altLang="en-US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sym typeface="OPPOSans H" panose="00020600040101010101" pitchFamily="18" charset="-122"/>
                </a:rPr>
                <a:t>提高抗体工程效率，实现多目标优化</a:t>
              </a:r>
              <a:endParaRPr lang="zh-CN" altLang="en-US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30DE99-65F3-81BD-835D-18B0C31E6E37}"/>
                </a:ext>
              </a:extLst>
            </p:cNvPr>
            <p:cNvSpPr/>
            <p:nvPr/>
          </p:nvSpPr>
          <p:spPr>
            <a:xfrm>
              <a:off x="880631" y="2467024"/>
              <a:ext cx="5106511" cy="1033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我们希望减少抗体工程中的不确定性和随机突变方法。</a:t>
              </a:r>
              <a:r>
                <a:rPr lang="en-US" altLang="zh-CN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AI</a:t>
              </a:r>
              <a:r>
                <a:rPr lang="zh-CN" altLang="en-US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可以帮助我们探索更广阔的突变空间，并在选择候选分子时将多项性质同时纳入考量。</a:t>
              </a:r>
              <a:endPara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CCE7266F-8913-25EA-5F31-0DD3C683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317757" y="1803769"/>
              <a:ext cx="739803" cy="739803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259C2EA-00E1-24B6-82B1-B5836B623695}"/>
              </a:ext>
            </a:extLst>
          </p:cNvPr>
          <p:cNvGrpSpPr/>
          <p:nvPr/>
        </p:nvGrpSpPr>
        <p:grpSpPr>
          <a:xfrm>
            <a:off x="6204856" y="4410346"/>
            <a:ext cx="5106511" cy="1586296"/>
            <a:chOff x="880631" y="1913831"/>
            <a:chExt cx="5106511" cy="158629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25CC36E-43C3-C041-E8E8-9D0AA85184F5}"/>
                </a:ext>
              </a:extLst>
            </p:cNvPr>
            <p:cNvSpPr/>
            <p:nvPr/>
          </p:nvSpPr>
          <p:spPr>
            <a:xfrm>
              <a:off x="880632" y="1996061"/>
              <a:ext cx="4608286" cy="470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>
                  <a:solidFill>
                    <a:schemeClr val="bg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sym typeface="OPPOSans H" panose="00020600040101010101" pitchFamily="18" charset="-122"/>
                </a:rPr>
                <a:t>将优良的可开发性注入每个分子</a:t>
              </a:r>
              <a:endParaRPr lang="zh-CN" altLang="en-US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3056D34-3735-1D8C-842D-04484FC8167B}"/>
                </a:ext>
              </a:extLst>
            </p:cNvPr>
            <p:cNvSpPr/>
            <p:nvPr/>
          </p:nvSpPr>
          <p:spPr>
            <a:xfrm>
              <a:off x="880631" y="2467024"/>
              <a:ext cx="5106511" cy="1033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OPPOSans R" panose="00020600040101010101" pitchFamily="18" charset="-122"/>
                  <a:ea typeface="OPPOSans R" panose="00020600040101010101" pitchFamily="18" charset="-122"/>
                </a:rPr>
                <a:t>可开发性是我们在发现阶段需要评估的一项重要性质。通过结合体外实验和计算方法，我们能够以超高通量和更低的成本评估可开发性。</a:t>
              </a:r>
              <a:endParaRPr lang="zh-CN" altLang="en-US" sz="1400" dirty="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</a:endParaRPr>
            </a:p>
          </p:txBody>
        </p: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D9AFBA00-C809-9F75-4B50-7CBE9DF0B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293814" y="1913831"/>
              <a:ext cx="635424" cy="635424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53C53795-B49E-1B8B-41C3-AAECEFFF5A5A}"/>
              </a:ext>
            </a:extLst>
          </p:cNvPr>
          <p:cNvSpPr txBox="1"/>
          <p:nvPr/>
        </p:nvSpPr>
        <p:spPr>
          <a:xfrm>
            <a:off x="880633" y="1038002"/>
            <a:ext cx="10302624" cy="428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 sz="1600">
                <a:sym typeface="OPPOSans H" panose="00020600040101010101" pitchFamily="18" charset="-122"/>
              </a:rPr>
              <a:t>晶泰科技的抗体发现平台</a:t>
            </a:r>
            <a:r>
              <a:rPr lang="en-US" altLang="zh-CN" sz="1600">
                <a:sym typeface="OPPOSans H" panose="00020600040101010101" pitchFamily="18" charset="-122"/>
              </a:rPr>
              <a:t>XupremAb®</a:t>
            </a:r>
            <a:r>
              <a:rPr lang="zh-CN" altLang="en-US" sz="1600">
                <a:sym typeface="OPPOSans H" panose="00020600040101010101" pitchFamily="18" charset="-122"/>
              </a:rPr>
              <a:t>将湿实验的优势与前沿的</a:t>
            </a:r>
            <a:r>
              <a:rPr lang="en-US" altLang="zh-CN" sz="1600">
                <a:sym typeface="OPPOSans H" panose="00020600040101010101" pitchFamily="18" charset="-122"/>
              </a:rPr>
              <a:t>AI</a:t>
            </a:r>
            <a:r>
              <a:rPr lang="zh-CN" altLang="en-US" sz="1600">
                <a:sym typeface="OPPOSans H" panose="00020600040101010101" pitchFamily="18" charset="-122"/>
              </a:rPr>
              <a:t>技术有机结合</a:t>
            </a:r>
          </a:p>
        </p:txBody>
      </p:sp>
    </p:spTree>
    <p:extLst>
      <p:ext uri="{BB962C8B-B14F-4D97-AF65-F5344CB8AC3E}">
        <p14:creationId xmlns:p14="http://schemas.microsoft.com/office/powerpoint/2010/main" val="266613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B618345-8B81-B820-340E-865F050C1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r="41681"/>
          <a:stretch/>
        </p:blipFill>
        <p:spPr bwMode="auto">
          <a:xfrm>
            <a:off x="-7" y="0"/>
            <a:ext cx="121920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B297631-8B1D-838A-B437-01D9027CAF92}"/>
              </a:ext>
            </a:extLst>
          </p:cNvPr>
          <p:cNvSpPr txBox="1"/>
          <p:nvPr/>
        </p:nvSpPr>
        <p:spPr>
          <a:xfrm>
            <a:off x="880633" y="607224"/>
            <a:ext cx="10302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8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子平台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C53795-B49E-1B8B-41C3-AAECEFFF5A5A}"/>
              </a:ext>
            </a:extLst>
          </p:cNvPr>
          <p:cNvSpPr txBox="1"/>
          <p:nvPr/>
        </p:nvSpPr>
        <p:spPr>
          <a:xfrm>
            <a:off x="880633" y="1038002"/>
            <a:ext cx="10302624" cy="7982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en-US" altLang="zh-CN" sz="1600">
                <a:sym typeface="OPPOSans H" panose="00020600040101010101" pitchFamily="18" charset="-122"/>
              </a:rPr>
              <a:t>XupremAb®</a:t>
            </a:r>
            <a:r>
              <a:rPr lang="zh-CN" altLang="en-US" sz="1600">
                <a:sym typeface="OPPOSans H" panose="00020600040101010101" pitchFamily="18" charset="-122"/>
              </a:rPr>
              <a:t>是一站式的抗体发现解决方案，整个过程均融入了</a:t>
            </a:r>
            <a:r>
              <a:rPr lang="en-US" altLang="zh-CN" sz="1600">
                <a:sym typeface="OPPOSans H" panose="00020600040101010101" pitchFamily="18" charset="-122"/>
              </a:rPr>
              <a:t>AI</a:t>
            </a:r>
            <a:r>
              <a:rPr lang="zh-CN" altLang="en-US" sz="1600">
                <a:sym typeface="OPPOSans H" panose="00020600040101010101" pitchFamily="18" charset="-122"/>
              </a:rPr>
              <a:t>技术。该平台既可作为完整的解决方案，涵盖从靶点到临床前候选分子的整个流程，也可作为单独的子平台对外提供合作机会。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27FBA9-0346-AEDD-7AE4-225BF5F28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5" y="2135882"/>
            <a:ext cx="2714172" cy="411489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E5B5341-4171-8166-B121-CE4FA0B4B437}"/>
              </a:ext>
            </a:extLst>
          </p:cNvPr>
          <p:cNvSpPr txBox="1"/>
          <p:nvPr/>
        </p:nvSpPr>
        <p:spPr>
          <a:xfrm>
            <a:off x="5878285" y="5420882"/>
            <a:ext cx="5762171" cy="7982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bg1"/>
                </a:solidFill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 sz="1600">
                <a:sym typeface="OPPOSans H" panose="00020600040101010101" pitchFamily="18" charset="-122"/>
              </a:rPr>
              <a:t>要求：将左图改为横图</a:t>
            </a:r>
            <a:endParaRPr lang="en-US" altLang="zh-CN" sz="1600">
              <a:sym typeface="OPPOSans H" panose="00020600040101010101" pitchFamily="18" charset="-122"/>
            </a:endParaRPr>
          </a:p>
          <a:p>
            <a:r>
              <a:rPr lang="zh-CN" altLang="en-US" sz="1600">
                <a:sym typeface="OPPOSans H" panose="00020600040101010101" pitchFamily="18" charset="-122"/>
              </a:rPr>
              <a:t>拓展链接：</a:t>
            </a:r>
            <a:r>
              <a:rPr lang="en-US" altLang="zh-CN" sz="1600">
                <a:sym typeface="OPPOSans H" panose="00020600040101010101" pitchFamily="18" charset="-122"/>
              </a:rPr>
              <a:t>https://www.xtalpi.com/biologics-discovery</a:t>
            </a:r>
            <a:endParaRPr lang="zh-CN" altLang="en-US" sz="1600">
              <a:sym typeface="OPPOSans H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2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8E9264-B586-39CB-D4C4-383AF8574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r="41681"/>
          <a:stretch/>
        </p:blipFill>
        <p:spPr bwMode="auto">
          <a:xfrm>
            <a:off x="-7" y="0"/>
            <a:ext cx="121920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文本框 1065">
            <a:extLst>
              <a:ext uri="{FF2B5EF4-FFF2-40B4-BE49-F238E27FC236}">
                <a16:creationId xmlns:a16="http://schemas.microsoft.com/office/drawing/2014/main" id="{E5A9F708-4D4C-582C-35CB-70E95E60315D}"/>
              </a:ext>
            </a:extLst>
          </p:cNvPr>
          <p:cNvSpPr txBox="1"/>
          <p:nvPr/>
        </p:nvSpPr>
        <p:spPr>
          <a:xfrm>
            <a:off x="939802" y="1422639"/>
            <a:ext cx="9140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让</a:t>
            </a:r>
            <a:r>
              <a:rPr lang="en-US" altLang="zh-CN" sz="54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AI</a:t>
            </a:r>
            <a:r>
              <a:rPr lang="zh-CN" altLang="en-US" sz="54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流淌进每一款新药，</a:t>
            </a:r>
          </a:p>
          <a:p>
            <a:r>
              <a:rPr lang="zh-CN" altLang="en-US" sz="540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让患者更快地获得有效治疗</a:t>
            </a:r>
          </a:p>
        </p:txBody>
      </p:sp>
    </p:spTree>
    <p:extLst>
      <p:ext uri="{BB962C8B-B14F-4D97-AF65-F5344CB8AC3E}">
        <p14:creationId xmlns:p14="http://schemas.microsoft.com/office/powerpoint/2010/main" val="411692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BAC242B-FB3A-7DCA-88A4-1ADA2A8EEB3E}"/>
              </a:ext>
            </a:extLst>
          </p:cNvPr>
          <p:cNvSpPr/>
          <p:nvPr/>
        </p:nvSpPr>
        <p:spPr>
          <a:xfrm>
            <a:off x="0" y="-2512"/>
            <a:ext cx="12191999" cy="6858000"/>
          </a:xfrm>
          <a:prstGeom prst="roundRect">
            <a:avLst>
              <a:gd name="adj" fmla="val 0"/>
            </a:avLst>
          </a:prstGeom>
          <a:solidFill>
            <a:srgbClr val="1900D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4159349-D3E6-B63F-05DD-A10ABA012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D4A2DF8-F299-C5EA-FFF5-EAE874785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C99E8B-745C-A435-6D9E-F4C9D297C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25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884206">
            <a:off x="9247396" y="2110404"/>
            <a:ext cx="7347152" cy="7200662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475CFDFB-C075-A4A6-227A-F33F101A277F}"/>
              </a:ext>
            </a:extLst>
          </p:cNvPr>
          <p:cNvGrpSpPr/>
          <p:nvPr/>
        </p:nvGrpSpPr>
        <p:grpSpPr>
          <a:xfrm>
            <a:off x="1095072" y="1437101"/>
            <a:ext cx="5505345" cy="2529704"/>
            <a:chOff x="928158" y="1335701"/>
            <a:chExt cx="5505345" cy="252970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710A1F5-B250-7C14-CA51-F93AA23F7310}"/>
                </a:ext>
              </a:extLst>
            </p:cNvPr>
            <p:cNvSpPr txBox="1"/>
            <p:nvPr/>
          </p:nvSpPr>
          <p:spPr>
            <a:xfrm>
              <a:off x="992529" y="2805137"/>
              <a:ext cx="5440974" cy="10602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prstTxWarp prst="textPlain">
                <a:avLst/>
              </a:prstTxWarp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5400">
                  <a:solidFill>
                    <a:srgbClr val="FCFBFF"/>
                  </a:solidFill>
                  <a:latin typeface="阿里妈妈数黑体" pitchFamily="2" charset="-122"/>
                  <a:ea typeface="阿里妈妈数黑体" pitchFamily="2" charset="-122"/>
                </a:defRPr>
              </a:lvl1pPr>
            </a:lstStyle>
            <a:p>
              <a:r>
                <a:rPr lang="zh-CN" altLang="en-US">
                  <a:effectLst>
                    <a:outerShdw blurRad="152400" algn="ctr" rotWithShape="0">
                      <a:srgbClr val="210371">
                        <a:alpha val="59000"/>
                      </a:srgbClr>
                    </a:outerShdw>
                  </a:effectLst>
                  <a:latin typeface="美呗嘿嘿体(全字库)" panose="00020600040101010101" pitchFamily="18" charset="-122"/>
                  <a:ea typeface="美呗嘿嘿体(全字库)" panose="00020600040101010101" pitchFamily="18" charset="-122"/>
                  <a:sym typeface="OPPOSans H" panose="00020600040101010101" pitchFamily="18" charset="-122"/>
                </a:rPr>
                <a:t>获得最佳抗体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8C24069-0E48-C3AE-F0E9-8EACEAE28FBE}"/>
                </a:ext>
              </a:extLst>
            </p:cNvPr>
            <p:cNvSpPr txBox="1"/>
            <p:nvPr/>
          </p:nvSpPr>
          <p:spPr>
            <a:xfrm>
              <a:off x="2953845" y="1911964"/>
              <a:ext cx="3479658" cy="6893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prstTxWarp prst="textPlain">
                <a:avLst/>
              </a:prstTxWarp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5400">
                  <a:solidFill>
                    <a:srgbClr val="FCFBFF"/>
                  </a:solidFill>
                  <a:latin typeface="阿里妈妈数黑体" pitchFamily="2" charset="-122"/>
                  <a:ea typeface="阿里妈妈数黑体" pitchFamily="2" charset="-122"/>
                </a:defRPr>
              </a:lvl1pPr>
            </a:lstStyle>
            <a:p>
              <a:r>
                <a:rPr lang="zh-CN" altLang="en-US">
                  <a:effectLst>
                    <a:outerShdw blurRad="152400" algn="ctr" rotWithShape="0">
                      <a:srgbClr val="210371">
                        <a:alpha val="59000"/>
                      </a:srgbClr>
                    </a:outerShdw>
                  </a:effectLst>
                  <a:latin typeface="美呗嘿嘿体(全字库)" panose="00020600040101010101" pitchFamily="18" charset="-122"/>
                  <a:ea typeface="美呗嘿嘿体(全字库)" panose="00020600040101010101" pitchFamily="18" charset="-122"/>
                  <a:sym typeface="OPPOSans H" panose="00020600040101010101" pitchFamily="18" charset="-122"/>
                </a:rPr>
                <a:t>驱动的发现平台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01BC0DB-6808-405F-6418-F0439A947D16}"/>
                </a:ext>
              </a:extLst>
            </p:cNvPr>
            <p:cNvGrpSpPr/>
            <p:nvPr/>
          </p:nvGrpSpPr>
          <p:grpSpPr>
            <a:xfrm>
              <a:off x="1898058" y="1461869"/>
              <a:ext cx="900111" cy="1139417"/>
              <a:chOff x="2142446" y="1555598"/>
              <a:chExt cx="900111" cy="1139417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48EF958D-3411-0A8F-ED67-C991014FB449}"/>
                  </a:ext>
                </a:extLst>
              </p:cNvPr>
              <p:cNvSpPr/>
              <p:nvPr/>
            </p:nvSpPr>
            <p:spPr>
              <a:xfrm flipH="1">
                <a:off x="2946881" y="1555599"/>
                <a:ext cx="95676" cy="1139416"/>
              </a:xfrm>
              <a:prstGeom prst="roundRect">
                <a:avLst>
                  <a:gd name="adj" fmla="val 3551"/>
                </a:avLst>
              </a:prstGeom>
              <a:solidFill>
                <a:srgbClr val="37FF83"/>
              </a:solidFill>
              <a:ln w="3175" cap="flat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"/>
                      </a:schemeClr>
                    </a:gs>
                    <a:gs pos="77000">
                      <a:schemeClr val="accent1">
                        <a:lumMod val="10000"/>
                        <a:lumOff val="90000"/>
                        <a:alpha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2266C32B-AD5C-FE25-FF46-D9B416517C45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142446" y="1555598"/>
                <a:ext cx="697730" cy="1139417"/>
              </a:xfrm>
              <a:custGeom>
                <a:avLst/>
                <a:gdLst/>
                <a:ahLst/>
                <a:cxnLst/>
                <a:rect l="l" t="t" r="r" b="b"/>
                <a:pathLst>
                  <a:path w="697730" h="1139417">
                    <a:moveTo>
                      <a:pt x="584321" y="184574"/>
                    </a:moveTo>
                    <a:cubicBezTo>
                      <a:pt x="509586" y="335237"/>
                      <a:pt x="434850" y="485899"/>
                      <a:pt x="360114" y="636562"/>
                    </a:cubicBezTo>
                    <a:cubicBezTo>
                      <a:pt x="432973" y="636562"/>
                      <a:pt x="505832" y="636562"/>
                      <a:pt x="578692" y="636562"/>
                    </a:cubicBezTo>
                    <a:cubicBezTo>
                      <a:pt x="580568" y="485899"/>
                      <a:pt x="582445" y="335237"/>
                      <a:pt x="584321" y="184574"/>
                    </a:cubicBezTo>
                    <a:close/>
                    <a:moveTo>
                      <a:pt x="564228" y="0"/>
                    </a:moveTo>
                    <a:cubicBezTo>
                      <a:pt x="608729" y="0"/>
                      <a:pt x="653230" y="0"/>
                      <a:pt x="697730" y="0"/>
                    </a:cubicBezTo>
                    <a:cubicBezTo>
                      <a:pt x="693766" y="379806"/>
                      <a:pt x="689801" y="759611"/>
                      <a:pt x="685836" y="1139417"/>
                    </a:cubicBezTo>
                    <a:cubicBezTo>
                      <a:pt x="648316" y="1139417"/>
                      <a:pt x="610795" y="1139417"/>
                      <a:pt x="573275" y="1139417"/>
                    </a:cubicBezTo>
                    <a:cubicBezTo>
                      <a:pt x="574632" y="1011523"/>
                      <a:pt x="575990" y="883630"/>
                      <a:pt x="577347" y="755736"/>
                    </a:cubicBezTo>
                    <a:cubicBezTo>
                      <a:pt x="485292" y="755736"/>
                      <a:pt x="393236" y="755736"/>
                      <a:pt x="301180" y="755736"/>
                    </a:cubicBezTo>
                    <a:cubicBezTo>
                      <a:pt x="237871" y="883630"/>
                      <a:pt x="174561" y="1011523"/>
                      <a:pt x="111252" y="1139417"/>
                    </a:cubicBezTo>
                    <a:cubicBezTo>
                      <a:pt x="74168" y="1139417"/>
                      <a:pt x="37084" y="1139417"/>
                      <a:pt x="0" y="1139417"/>
                    </a:cubicBezTo>
                    <a:cubicBezTo>
                      <a:pt x="188076" y="759611"/>
                      <a:pt x="376152" y="379806"/>
                      <a:pt x="564228" y="0"/>
                    </a:cubicBezTo>
                    <a:close/>
                  </a:path>
                </a:pathLst>
              </a:custGeom>
              <a:solidFill>
                <a:srgbClr val="00FF9A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5400" i="1">
                  <a:solidFill>
                    <a:srgbClr val="00FF9A"/>
                  </a:solidFill>
                  <a:latin typeface="美呗嘿嘿体(全字库)" panose="00020600040101010101" pitchFamily="18" charset="-122"/>
                  <a:ea typeface="美呗嘿嘿体(全字库)" panose="00020600040101010101" pitchFamily="18" charset="-122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BD05959-F87C-B886-6B63-C7AFE0A9200F}"/>
                </a:ext>
              </a:extLst>
            </p:cNvPr>
            <p:cNvSpPr txBox="1"/>
            <p:nvPr/>
          </p:nvSpPr>
          <p:spPr>
            <a:xfrm>
              <a:off x="928158" y="1988844"/>
              <a:ext cx="1025922" cy="7028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5400">
                  <a:solidFill>
                    <a:srgbClr val="FCFBFF"/>
                  </a:solidFill>
                  <a:latin typeface="阿里妈妈数黑体" pitchFamily="2" charset="-122"/>
                  <a:ea typeface="阿里妈妈数黑体" pitchFamily="2" charset="-122"/>
                </a:defRPr>
              </a:lvl1pPr>
            </a:lstStyle>
            <a:p>
              <a:r>
                <a:rPr lang="zh-CN" altLang="en-US" sz="4000">
                  <a:effectLst>
                    <a:outerShdw blurRad="152400" algn="ctr" rotWithShape="0">
                      <a:srgbClr val="210371">
                        <a:alpha val="59000"/>
                      </a:srgbClr>
                    </a:outerShdw>
                  </a:effectLst>
                  <a:latin typeface="OPPOSans L" panose="00020600040101010101" pitchFamily="18" charset="-122"/>
                  <a:ea typeface="OPPOSans L" panose="00020600040101010101" pitchFamily="18" charset="-122"/>
                  <a:sym typeface="OPPOSans L" panose="00020600040101010101" pitchFamily="18" charset="-122"/>
                </a:rPr>
                <a:t>利用</a:t>
              </a:r>
            </a:p>
          </p:txBody>
        </p: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6FA225AE-870B-70B2-23C0-06D136F34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3845" y="1335701"/>
              <a:ext cx="2400366" cy="56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20B8EF9D-1318-D116-6B5A-1BFC52054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2100" y="876071"/>
            <a:ext cx="4100985" cy="503479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69DDB95-0B71-D3D0-2BC9-3F27BCF096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03173" y="-1322322"/>
            <a:ext cx="2981318" cy="2921875"/>
          </a:xfrm>
          <a:prstGeom prst="rect">
            <a:avLst/>
          </a:prstGeom>
        </p:spPr>
      </p:pic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A7331FA0-CF03-C48C-2649-93449EF29633}"/>
              </a:ext>
            </a:extLst>
          </p:cNvPr>
          <p:cNvSpPr/>
          <p:nvPr/>
        </p:nvSpPr>
        <p:spPr>
          <a:xfrm>
            <a:off x="2967966" y="4265515"/>
            <a:ext cx="6332528" cy="1458836"/>
          </a:xfrm>
          <a:custGeom>
            <a:avLst/>
            <a:gdLst>
              <a:gd name="connsiteX0" fmla="*/ 0 w 6492283"/>
              <a:gd name="connsiteY0" fmla="*/ 195094 h 1203837"/>
              <a:gd name="connsiteX1" fmla="*/ 3519714 w 6492283"/>
              <a:gd name="connsiteY1" fmla="*/ 49951 h 1203837"/>
              <a:gd name="connsiteX2" fmla="*/ 3425371 w 6492283"/>
              <a:gd name="connsiteY2" fmla="*/ 949837 h 1203837"/>
              <a:gd name="connsiteX3" fmla="*/ 2989942 w 6492283"/>
              <a:gd name="connsiteY3" fmla="*/ 376523 h 1203837"/>
              <a:gd name="connsiteX4" fmla="*/ 6350000 w 6492283"/>
              <a:gd name="connsiteY4" fmla="*/ 1051437 h 1203837"/>
              <a:gd name="connsiteX5" fmla="*/ 5551714 w 6492283"/>
              <a:gd name="connsiteY5" fmla="*/ 1203837 h 1203837"/>
              <a:gd name="connsiteX0" fmla="*/ 0 w 6483615"/>
              <a:gd name="connsiteY0" fmla="*/ 87103 h 1290860"/>
              <a:gd name="connsiteX1" fmla="*/ 3511046 w 6483615"/>
              <a:gd name="connsiteY1" fmla="*/ 136974 h 1290860"/>
              <a:gd name="connsiteX2" fmla="*/ 3416703 w 6483615"/>
              <a:gd name="connsiteY2" fmla="*/ 1036860 h 1290860"/>
              <a:gd name="connsiteX3" fmla="*/ 2981274 w 6483615"/>
              <a:gd name="connsiteY3" fmla="*/ 463546 h 1290860"/>
              <a:gd name="connsiteX4" fmla="*/ 6341332 w 6483615"/>
              <a:gd name="connsiteY4" fmla="*/ 1138460 h 1290860"/>
              <a:gd name="connsiteX5" fmla="*/ 5543046 w 6483615"/>
              <a:gd name="connsiteY5" fmla="*/ 1290860 h 1290860"/>
              <a:gd name="connsiteX0" fmla="*/ 0 w 6483615"/>
              <a:gd name="connsiteY0" fmla="*/ 165509 h 1369266"/>
              <a:gd name="connsiteX1" fmla="*/ 3511046 w 6483615"/>
              <a:gd name="connsiteY1" fmla="*/ 215380 h 1369266"/>
              <a:gd name="connsiteX2" fmla="*/ 3416703 w 6483615"/>
              <a:gd name="connsiteY2" fmla="*/ 1115266 h 1369266"/>
              <a:gd name="connsiteX3" fmla="*/ 2981274 w 6483615"/>
              <a:gd name="connsiteY3" fmla="*/ 541952 h 1369266"/>
              <a:gd name="connsiteX4" fmla="*/ 6341332 w 6483615"/>
              <a:gd name="connsiteY4" fmla="*/ 1216866 h 1369266"/>
              <a:gd name="connsiteX5" fmla="*/ 5543046 w 6483615"/>
              <a:gd name="connsiteY5" fmla="*/ 1369266 h 1369266"/>
              <a:gd name="connsiteX0" fmla="*/ 0 w 6483615"/>
              <a:gd name="connsiteY0" fmla="*/ 194901 h 1398658"/>
              <a:gd name="connsiteX1" fmla="*/ 3511046 w 6483615"/>
              <a:gd name="connsiteY1" fmla="*/ 244772 h 1398658"/>
              <a:gd name="connsiteX2" fmla="*/ 3416703 w 6483615"/>
              <a:gd name="connsiteY2" fmla="*/ 1144658 h 1398658"/>
              <a:gd name="connsiteX3" fmla="*/ 2981274 w 6483615"/>
              <a:gd name="connsiteY3" fmla="*/ 571344 h 1398658"/>
              <a:gd name="connsiteX4" fmla="*/ 6341332 w 6483615"/>
              <a:gd name="connsiteY4" fmla="*/ 1246258 h 1398658"/>
              <a:gd name="connsiteX5" fmla="*/ 5543046 w 6483615"/>
              <a:gd name="connsiteY5" fmla="*/ 1398658 h 1398658"/>
              <a:gd name="connsiteX0" fmla="*/ 0 w 6483615"/>
              <a:gd name="connsiteY0" fmla="*/ 194901 h 1398658"/>
              <a:gd name="connsiteX1" fmla="*/ 3511046 w 6483615"/>
              <a:gd name="connsiteY1" fmla="*/ 244772 h 1398658"/>
              <a:gd name="connsiteX2" fmla="*/ 3416703 w 6483615"/>
              <a:gd name="connsiteY2" fmla="*/ 1144658 h 1398658"/>
              <a:gd name="connsiteX3" fmla="*/ 2981274 w 6483615"/>
              <a:gd name="connsiteY3" fmla="*/ 571344 h 1398658"/>
              <a:gd name="connsiteX4" fmla="*/ 6341332 w 6483615"/>
              <a:gd name="connsiteY4" fmla="*/ 1246258 h 1398658"/>
              <a:gd name="connsiteX5" fmla="*/ 5543046 w 6483615"/>
              <a:gd name="connsiteY5" fmla="*/ 1398658 h 1398658"/>
              <a:gd name="connsiteX0" fmla="*/ 0 w 6483615"/>
              <a:gd name="connsiteY0" fmla="*/ 194901 h 1398658"/>
              <a:gd name="connsiteX1" fmla="*/ 3511046 w 6483615"/>
              <a:gd name="connsiteY1" fmla="*/ 244772 h 1398658"/>
              <a:gd name="connsiteX2" fmla="*/ 3416703 w 6483615"/>
              <a:gd name="connsiteY2" fmla="*/ 1144658 h 1398658"/>
              <a:gd name="connsiteX3" fmla="*/ 2981274 w 6483615"/>
              <a:gd name="connsiteY3" fmla="*/ 571344 h 1398658"/>
              <a:gd name="connsiteX4" fmla="*/ 6341332 w 6483615"/>
              <a:gd name="connsiteY4" fmla="*/ 1246258 h 1398658"/>
              <a:gd name="connsiteX5" fmla="*/ 5543046 w 6483615"/>
              <a:gd name="connsiteY5" fmla="*/ 1398658 h 1398658"/>
              <a:gd name="connsiteX0" fmla="*/ 0 w 6483615"/>
              <a:gd name="connsiteY0" fmla="*/ 194901 h 1398658"/>
              <a:gd name="connsiteX1" fmla="*/ 3511046 w 6483615"/>
              <a:gd name="connsiteY1" fmla="*/ 244772 h 1398658"/>
              <a:gd name="connsiteX2" fmla="*/ 3416703 w 6483615"/>
              <a:gd name="connsiteY2" fmla="*/ 1144658 h 1398658"/>
              <a:gd name="connsiteX3" fmla="*/ 2981274 w 6483615"/>
              <a:gd name="connsiteY3" fmla="*/ 571344 h 1398658"/>
              <a:gd name="connsiteX4" fmla="*/ 6341332 w 6483615"/>
              <a:gd name="connsiteY4" fmla="*/ 1246258 h 1398658"/>
              <a:gd name="connsiteX5" fmla="*/ 5543046 w 6483615"/>
              <a:gd name="connsiteY5" fmla="*/ 1398658 h 1398658"/>
              <a:gd name="connsiteX0" fmla="*/ 0 w 6380758"/>
              <a:gd name="connsiteY0" fmla="*/ 194901 h 1479770"/>
              <a:gd name="connsiteX1" fmla="*/ 3511046 w 6380758"/>
              <a:gd name="connsiteY1" fmla="*/ 244772 h 1479770"/>
              <a:gd name="connsiteX2" fmla="*/ 3416703 w 6380758"/>
              <a:gd name="connsiteY2" fmla="*/ 1144658 h 1479770"/>
              <a:gd name="connsiteX3" fmla="*/ 2981274 w 6380758"/>
              <a:gd name="connsiteY3" fmla="*/ 571344 h 1479770"/>
              <a:gd name="connsiteX4" fmla="*/ 6341332 w 6380758"/>
              <a:gd name="connsiteY4" fmla="*/ 1246258 h 1479770"/>
              <a:gd name="connsiteX5" fmla="*/ 5543046 w 6380758"/>
              <a:gd name="connsiteY5" fmla="*/ 1398658 h 1479770"/>
              <a:gd name="connsiteX0" fmla="*/ 0 w 6367197"/>
              <a:gd name="connsiteY0" fmla="*/ 194901 h 1593066"/>
              <a:gd name="connsiteX1" fmla="*/ 3511046 w 6367197"/>
              <a:gd name="connsiteY1" fmla="*/ 244772 h 1593066"/>
              <a:gd name="connsiteX2" fmla="*/ 3416703 w 6367197"/>
              <a:gd name="connsiteY2" fmla="*/ 1144658 h 1593066"/>
              <a:gd name="connsiteX3" fmla="*/ 2981274 w 6367197"/>
              <a:gd name="connsiteY3" fmla="*/ 571344 h 1593066"/>
              <a:gd name="connsiteX4" fmla="*/ 6341332 w 6367197"/>
              <a:gd name="connsiteY4" fmla="*/ 1246258 h 1593066"/>
              <a:gd name="connsiteX5" fmla="*/ 5543046 w 6367197"/>
              <a:gd name="connsiteY5" fmla="*/ 1398658 h 1593066"/>
              <a:gd name="connsiteX0" fmla="*/ 0 w 6367197"/>
              <a:gd name="connsiteY0" fmla="*/ 15005 h 1413170"/>
              <a:gd name="connsiteX1" fmla="*/ 3511046 w 6367197"/>
              <a:gd name="connsiteY1" fmla="*/ 64876 h 1413170"/>
              <a:gd name="connsiteX2" fmla="*/ 3416703 w 6367197"/>
              <a:gd name="connsiteY2" fmla="*/ 964762 h 1413170"/>
              <a:gd name="connsiteX3" fmla="*/ 2981274 w 6367197"/>
              <a:gd name="connsiteY3" fmla="*/ 391448 h 1413170"/>
              <a:gd name="connsiteX4" fmla="*/ 6341332 w 6367197"/>
              <a:gd name="connsiteY4" fmla="*/ 1066362 h 1413170"/>
              <a:gd name="connsiteX5" fmla="*/ 5543046 w 6367197"/>
              <a:gd name="connsiteY5" fmla="*/ 1218762 h 1413170"/>
              <a:gd name="connsiteX0" fmla="*/ 0 w 6349863"/>
              <a:gd name="connsiteY0" fmla="*/ 0 h 1549843"/>
              <a:gd name="connsiteX1" fmla="*/ 3493712 w 6349863"/>
              <a:gd name="connsiteY1" fmla="*/ 201549 h 1549843"/>
              <a:gd name="connsiteX2" fmla="*/ 3399369 w 6349863"/>
              <a:gd name="connsiteY2" fmla="*/ 1101435 h 1549843"/>
              <a:gd name="connsiteX3" fmla="*/ 2963940 w 6349863"/>
              <a:gd name="connsiteY3" fmla="*/ 528121 h 1549843"/>
              <a:gd name="connsiteX4" fmla="*/ 6323998 w 6349863"/>
              <a:gd name="connsiteY4" fmla="*/ 1203035 h 1549843"/>
              <a:gd name="connsiteX5" fmla="*/ 5525712 w 6349863"/>
              <a:gd name="connsiteY5" fmla="*/ 1355435 h 1549843"/>
              <a:gd name="connsiteX0" fmla="*/ 0 w 6332528"/>
              <a:gd name="connsiteY0" fmla="*/ 0 h 1458836"/>
              <a:gd name="connsiteX1" fmla="*/ 3476377 w 6332528"/>
              <a:gd name="connsiteY1" fmla="*/ 110542 h 1458836"/>
              <a:gd name="connsiteX2" fmla="*/ 3382034 w 6332528"/>
              <a:gd name="connsiteY2" fmla="*/ 1010428 h 1458836"/>
              <a:gd name="connsiteX3" fmla="*/ 2946605 w 6332528"/>
              <a:gd name="connsiteY3" fmla="*/ 437114 h 1458836"/>
              <a:gd name="connsiteX4" fmla="*/ 6306663 w 6332528"/>
              <a:gd name="connsiteY4" fmla="*/ 1112028 h 1458836"/>
              <a:gd name="connsiteX5" fmla="*/ 5508377 w 6332528"/>
              <a:gd name="connsiteY5" fmla="*/ 1264428 h 1458836"/>
              <a:gd name="connsiteX0" fmla="*/ 0 w 6332528"/>
              <a:gd name="connsiteY0" fmla="*/ 0 h 1458836"/>
              <a:gd name="connsiteX1" fmla="*/ 3476377 w 6332528"/>
              <a:gd name="connsiteY1" fmla="*/ 110542 h 1458836"/>
              <a:gd name="connsiteX2" fmla="*/ 3382034 w 6332528"/>
              <a:gd name="connsiteY2" fmla="*/ 1010428 h 1458836"/>
              <a:gd name="connsiteX3" fmla="*/ 2946605 w 6332528"/>
              <a:gd name="connsiteY3" fmla="*/ 437114 h 1458836"/>
              <a:gd name="connsiteX4" fmla="*/ 6306663 w 6332528"/>
              <a:gd name="connsiteY4" fmla="*/ 1112028 h 1458836"/>
              <a:gd name="connsiteX5" fmla="*/ 5508377 w 6332528"/>
              <a:gd name="connsiteY5" fmla="*/ 1264428 h 1458836"/>
              <a:gd name="connsiteX0" fmla="*/ 0 w 6332528"/>
              <a:gd name="connsiteY0" fmla="*/ 0 h 1458836"/>
              <a:gd name="connsiteX1" fmla="*/ 3476377 w 6332528"/>
              <a:gd name="connsiteY1" fmla="*/ 110542 h 1458836"/>
              <a:gd name="connsiteX2" fmla="*/ 3382034 w 6332528"/>
              <a:gd name="connsiteY2" fmla="*/ 1010428 h 1458836"/>
              <a:gd name="connsiteX3" fmla="*/ 2946605 w 6332528"/>
              <a:gd name="connsiteY3" fmla="*/ 437114 h 1458836"/>
              <a:gd name="connsiteX4" fmla="*/ 6306663 w 6332528"/>
              <a:gd name="connsiteY4" fmla="*/ 1112028 h 1458836"/>
              <a:gd name="connsiteX5" fmla="*/ 5508377 w 6332528"/>
              <a:gd name="connsiteY5" fmla="*/ 1264428 h 145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2528" h="1458836">
                <a:moveTo>
                  <a:pt x="0" y="0"/>
                </a:moveTo>
                <a:cubicBezTo>
                  <a:pt x="1591417" y="349902"/>
                  <a:pt x="2691689" y="-144536"/>
                  <a:pt x="3476377" y="110542"/>
                </a:cubicBezTo>
                <a:cubicBezTo>
                  <a:pt x="4261065" y="365620"/>
                  <a:pt x="3847357" y="908329"/>
                  <a:pt x="3382034" y="1010428"/>
                </a:cubicBezTo>
                <a:cubicBezTo>
                  <a:pt x="2916711" y="1112527"/>
                  <a:pt x="2324825" y="480852"/>
                  <a:pt x="2946605" y="437114"/>
                </a:cubicBezTo>
                <a:cubicBezTo>
                  <a:pt x="3568385" y="393376"/>
                  <a:pt x="5988042" y="285092"/>
                  <a:pt x="6306663" y="1112028"/>
                </a:cubicBezTo>
                <a:cubicBezTo>
                  <a:pt x="6467979" y="1530700"/>
                  <a:pt x="5834980" y="1556193"/>
                  <a:pt x="5508377" y="1264428"/>
                </a:cubicBezTo>
              </a:path>
            </a:pathLst>
          </a:custGeom>
          <a:noFill/>
          <a:ln w="25400" cap="rnd">
            <a:solidFill>
              <a:srgbClr val="00FF9A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10514318-74C0-7BA0-4A71-79A1779F70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8921"/>
          <a:stretch/>
        </p:blipFill>
        <p:spPr>
          <a:xfrm>
            <a:off x="7272100" y="4849586"/>
            <a:ext cx="4100985" cy="1061276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2F35B780-4E9B-F1D8-E535-FEA2BEC74DD5}"/>
              </a:ext>
            </a:extLst>
          </p:cNvPr>
          <p:cNvGrpSpPr/>
          <p:nvPr/>
        </p:nvGrpSpPr>
        <p:grpSpPr>
          <a:xfrm>
            <a:off x="8831938" y="5623647"/>
            <a:ext cx="174176" cy="174176"/>
            <a:chOff x="4135568" y="2171802"/>
            <a:chExt cx="126104" cy="126104"/>
          </a:xfrm>
        </p:grpSpPr>
        <p:sp>
          <p:nvSpPr>
            <p:cNvPr id="46" name="Oval 236-">
              <a:extLst>
                <a:ext uri="{FF2B5EF4-FFF2-40B4-BE49-F238E27FC236}">
                  <a16:creationId xmlns:a16="http://schemas.microsoft.com/office/drawing/2014/main" id="{EF078380-0643-71C1-8BA4-4EF1424CCE1B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CAD46EA-6BBD-8A90-F6E7-B96B563CF5A8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A3E3E2E-D03F-7302-18CC-0226B2822EF9}"/>
              </a:ext>
            </a:extLst>
          </p:cNvPr>
          <p:cNvGrpSpPr/>
          <p:nvPr/>
        </p:nvGrpSpPr>
        <p:grpSpPr>
          <a:xfrm>
            <a:off x="2891506" y="4165866"/>
            <a:ext cx="174176" cy="174176"/>
            <a:chOff x="4135568" y="2171802"/>
            <a:chExt cx="126104" cy="126104"/>
          </a:xfrm>
        </p:grpSpPr>
        <p:sp>
          <p:nvSpPr>
            <p:cNvPr id="49" name="Oval 236-">
              <a:extLst>
                <a:ext uri="{FF2B5EF4-FFF2-40B4-BE49-F238E27FC236}">
                  <a16:creationId xmlns:a16="http://schemas.microsoft.com/office/drawing/2014/main" id="{22006D75-D433-6970-09DA-41FBBE411A7D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20E3F49-08F5-690B-44C8-998A7CFF327E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36988C05-5196-5DFC-1A42-8B0CCF42A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25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884206">
            <a:off x="-2915834" y="4406407"/>
            <a:ext cx="7347152" cy="72006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59A52D-1E1B-36A4-CFA1-AE39940D7C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1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FAF229C-F94B-5741-CA33-8411BB73ED9A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E9D50BE-8DC8-B993-4CB2-EA98AD2EF9FF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oundRect">
              <a:avLst>
                <a:gd name="adj" fmla="val 0"/>
              </a:avLst>
            </a:prstGeom>
            <a:solidFill>
              <a:srgbClr val="1900D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DBE01AF-6E04-D72F-137D-D42B3B778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62B237A-8C2F-8A09-BD1B-466641E1A2FD}"/>
              </a:ext>
            </a:extLst>
          </p:cNvPr>
          <p:cNvSpPr txBox="1"/>
          <p:nvPr/>
        </p:nvSpPr>
        <p:spPr>
          <a:xfrm>
            <a:off x="794149" y="454956"/>
            <a:ext cx="28725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>
                <a:solidFill>
                  <a:srgbClr val="FCFBFF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大分子药物发现</a:t>
            </a:r>
          </a:p>
        </p:txBody>
      </p:sp>
      <p:pic>
        <p:nvPicPr>
          <p:cNvPr id="478" name="图片 477">
            <a:extLst>
              <a:ext uri="{FF2B5EF4-FFF2-40B4-BE49-F238E27FC236}">
                <a16:creationId xmlns:a16="http://schemas.microsoft.com/office/drawing/2014/main" id="{C691C0B4-662D-C4D9-15A3-4F89DB00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4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884206">
            <a:off x="-2596356" y="2533198"/>
            <a:ext cx="7353292" cy="72066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7437B96-21EC-CDD6-F99B-D5DB34247709}"/>
              </a:ext>
            </a:extLst>
          </p:cNvPr>
          <p:cNvSpPr txBox="1"/>
          <p:nvPr/>
        </p:nvSpPr>
        <p:spPr>
          <a:xfrm>
            <a:off x="794150" y="1046988"/>
            <a:ext cx="10594575" cy="2811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CFBFF"/>
                </a:solidFill>
                <a:latin typeface="+mn-ea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CN" altLang="en-US" spc="120">
                <a:sym typeface="OPPOSans H" panose="00020600040101010101" pitchFamily="18" charset="-122"/>
              </a:rPr>
              <a:t>晶泰科技的抗体发现平台 </a:t>
            </a:r>
            <a:r>
              <a:rPr lang="en-US" altLang="zh-CN" spc="120">
                <a:sym typeface="OPPOSans H" panose="00020600040101010101" pitchFamily="18" charset="-122"/>
              </a:rPr>
              <a:t>XupremAb® </a:t>
            </a:r>
            <a:r>
              <a:rPr lang="zh-CN" altLang="en-US" spc="120">
                <a:sym typeface="OPPOSans H" panose="00020600040101010101" pitchFamily="18" charset="-122"/>
              </a:rPr>
              <a:t>将湿实验的优势与前沿的</a:t>
            </a:r>
            <a:r>
              <a:rPr lang="en-US" altLang="zh-CN" spc="120">
                <a:sym typeface="OPPOSans H" panose="00020600040101010101" pitchFamily="18" charset="-122"/>
              </a:rPr>
              <a:t>AI</a:t>
            </a:r>
            <a:r>
              <a:rPr lang="zh-CN" altLang="en-US" spc="120">
                <a:sym typeface="OPPOSans H" panose="00020600040101010101" pitchFamily="18" charset="-122"/>
              </a:rPr>
              <a:t>技术有机结合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3E01CD-5B6D-7316-C259-939C2DBBB3C4}"/>
              </a:ext>
            </a:extLst>
          </p:cNvPr>
          <p:cNvGrpSpPr/>
          <p:nvPr/>
        </p:nvGrpSpPr>
        <p:grpSpPr>
          <a:xfrm rot="5400000">
            <a:off x="519232" y="2566963"/>
            <a:ext cx="3137513" cy="2587680"/>
            <a:chOff x="1287800" y="2861930"/>
            <a:chExt cx="914174" cy="632921"/>
          </a:xfrm>
          <a:effectLst>
            <a:outerShdw blurRad="177800" dist="114300" dir="5400000" sx="98000" sy="98000" algn="t" rotWithShape="0">
              <a:srgbClr val="090048">
                <a:alpha val="30000"/>
              </a:srgbClr>
            </a:outerShdw>
          </a:effectLst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FAF80572-1430-28B1-1CA4-FE98C679857A}"/>
                </a:ext>
              </a:extLst>
            </p:cNvPr>
            <p:cNvSpPr/>
            <p:nvPr/>
          </p:nvSpPr>
          <p:spPr>
            <a:xfrm>
              <a:off x="1287800" y="2862530"/>
              <a:ext cx="914174" cy="632321"/>
            </a:xfrm>
            <a:prstGeom prst="roundRect">
              <a:avLst>
                <a:gd name="adj" fmla="val 2397"/>
              </a:avLst>
            </a:pr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27C21E8-6DC1-76B4-765A-1E863B09D538}"/>
                </a:ext>
              </a:extLst>
            </p:cNvPr>
            <p:cNvSpPr/>
            <p:nvPr/>
          </p:nvSpPr>
          <p:spPr>
            <a:xfrm flipH="1">
              <a:off x="1298479" y="2861930"/>
              <a:ext cx="903495" cy="632850"/>
            </a:xfrm>
            <a:prstGeom prst="roundRect">
              <a:avLst>
                <a:gd name="adj" fmla="val 2414"/>
              </a:avLst>
            </a:prstGeom>
            <a:gradFill>
              <a:gsLst>
                <a:gs pos="100000">
                  <a:srgbClr val="24037B">
                    <a:lumMod val="89000"/>
                  </a:srgbClr>
                </a:gs>
                <a:gs pos="0">
                  <a:srgbClr val="24037B"/>
                </a:gs>
              </a:gsLst>
              <a:lin ang="5400000" scaled="0"/>
            </a:gradFill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"/>
                    </a:schemeClr>
                  </a:gs>
                  <a:gs pos="77000">
                    <a:schemeClr val="accent1">
                      <a:lumMod val="10000"/>
                      <a:lumOff val="90000"/>
                      <a:alpha val="4500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80CFD03-D20D-5864-3183-FD144D7FD7CA}"/>
              </a:ext>
            </a:extLst>
          </p:cNvPr>
          <p:cNvSpPr txBox="1"/>
          <p:nvPr/>
        </p:nvSpPr>
        <p:spPr>
          <a:xfrm>
            <a:off x="1055736" y="2784373"/>
            <a:ext cx="20503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zh-CN" altLang="en-US" sz="1600"/>
              <a:t>结合</a:t>
            </a:r>
            <a:r>
              <a:rPr lang="en-US" altLang="zh-CN" sz="1600"/>
              <a:t>AI</a:t>
            </a:r>
            <a:r>
              <a:rPr lang="zh-CN" altLang="en-US" sz="1600"/>
              <a:t>和湿实验的优势带来新技术可能性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A2F7F6-D405-D122-7DDD-3D2EB6BE6241}"/>
              </a:ext>
            </a:extLst>
          </p:cNvPr>
          <p:cNvSpPr txBox="1"/>
          <p:nvPr/>
        </p:nvSpPr>
        <p:spPr>
          <a:xfrm>
            <a:off x="1055736" y="3357528"/>
            <a:ext cx="2050322" cy="1280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spc="120">
                <a:solidFill>
                  <a:srgbClr val="FCFBFF"/>
                </a:solidFill>
                <a:latin typeface="+mn-ea"/>
              </a:defRPr>
            </a:lvl1pPr>
          </a:lstStyle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AI</a:t>
            </a:r>
            <a:r>
              <a:rPr lang="zh-CN" altLang="en-US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结合湿实验可发挥最大效用，建立了抗体发现实验室，由</a:t>
            </a:r>
            <a:r>
              <a:rPr lang="en-US" altLang="zh-CN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AI</a:t>
            </a:r>
            <a:r>
              <a:rPr lang="zh-CN" altLang="en-US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科学家和实验生物学家协同合作，可带来新的技术可能性</a:t>
            </a: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5350F5B4-BE2B-6CCE-AB7C-86F771881707}"/>
              </a:ext>
            </a:extLst>
          </p:cNvPr>
          <p:cNvSpPr/>
          <p:nvPr/>
        </p:nvSpPr>
        <p:spPr>
          <a:xfrm>
            <a:off x="2025733" y="1980475"/>
            <a:ext cx="2847349" cy="3456243"/>
          </a:xfrm>
          <a:custGeom>
            <a:avLst/>
            <a:gdLst>
              <a:gd name="connsiteX0" fmla="*/ 195708 w 9932159"/>
              <a:gd name="connsiteY0" fmla="*/ 329000 h 4141181"/>
              <a:gd name="connsiteX1" fmla="*/ 957708 w 9932159"/>
              <a:gd name="connsiteY1" fmla="*/ 38714 h 4141181"/>
              <a:gd name="connsiteX2" fmla="*/ 2924394 w 9932159"/>
              <a:gd name="connsiteY2" fmla="*/ 1091000 h 4141181"/>
              <a:gd name="connsiteX3" fmla="*/ 86851 w 9932159"/>
              <a:gd name="connsiteY3" fmla="*/ 3493114 h 4141181"/>
              <a:gd name="connsiteX4" fmla="*/ 928680 w 9932159"/>
              <a:gd name="connsiteY4" fmla="*/ 4131743 h 4141181"/>
              <a:gd name="connsiteX5" fmla="*/ 2953422 w 9932159"/>
              <a:gd name="connsiteY5" fmla="*/ 3159286 h 4141181"/>
              <a:gd name="connsiteX6" fmla="*/ 9709822 w 9932159"/>
              <a:gd name="connsiteY6" fmla="*/ 2564200 h 4141181"/>
              <a:gd name="connsiteX7" fmla="*/ 8301937 w 9932159"/>
              <a:gd name="connsiteY7" fmla="*/ 3420543 h 4141181"/>
              <a:gd name="connsiteX8" fmla="*/ 8280165 w 9932159"/>
              <a:gd name="connsiteY8" fmla="*/ 3442314 h 4141181"/>
              <a:gd name="connsiteX0" fmla="*/ 195708 w 9932159"/>
              <a:gd name="connsiteY0" fmla="*/ 0 h 3812181"/>
              <a:gd name="connsiteX1" fmla="*/ 2924394 w 9932159"/>
              <a:gd name="connsiteY1" fmla="*/ 762000 h 3812181"/>
              <a:gd name="connsiteX2" fmla="*/ 86851 w 9932159"/>
              <a:gd name="connsiteY2" fmla="*/ 3164114 h 3812181"/>
              <a:gd name="connsiteX3" fmla="*/ 928680 w 9932159"/>
              <a:gd name="connsiteY3" fmla="*/ 3802743 h 3812181"/>
              <a:gd name="connsiteX4" fmla="*/ 2953422 w 9932159"/>
              <a:gd name="connsiteY4" fmla="*/ 2830286 h 3812181"/>
              <a:gd name="connsiteX5" fmla="*/ 9709822 w 9932159"/>
              <a:gd name="connsiteY5" fmla="*/ 2235200 h 3812181"/>
              <a:gd name="connsiteX6" fmla="*/ 8301937 w 9932159"/>
              <a:gd name="connsiteY6" fmla="*/ 3091543 h 3812181"/>
              <a:gd name="connsiteX7" fmla="*/ 8280165 w 9932159"/>
              <a:gd name="connsiteY7" fmla="*/ 3113314 h 3812181"/>
              <a:gd name="connsiteX0" fmla="*/ 195708 w 9932159"/>
              <a:gd name="connsiteY0" fmla="*/ 318690 h 4130871"/>
              <a:gd name="connsiteX1" fmla="*/ 2924394 w 9932159"/>
              <a:gd name="connsiteY1" fmla="*/ 1080690 h 4130871"/>
              <a:gd name="connsiteX2" fmla="*/ 86851 w 9932159"/>
              <a:gd name="connsiteY2" fmla="*/ 3482804 h 4130871"/>
              <a:gd name="connsiteX3" fmla="*/ 928680 w 9932159"/>
              <a:gd name="connsiteY3" fmla="*/ 4121433 h 4130871"/>
              <a:gd name="connsiteX4" fmla="*/ 2953422 w 9932159"/>
              <a:gd name="connsiteY4" fmla="*/ 3148976 h 4130871"/>
              <a:gd name="connsiteX5" fmla="*/ 9709822 w 9932159"/>
              <a:gd name="connsiteY5" fmla="*/ 2553890 h 4130871"/>
              <a:gd name="connsiteX6" fmla="*/ 8301937 w 9932159"/>
              <a:gd name="connsiteY6" fmla="*/ 3410233 h 4130871"/>
              <a:gd name="connsiteX7" fmla="*/ 8280165 w 9932159"/>
              <a:gd name="connsiteY7" fmla="*/ 3432004 h 4130871"/>
              <a:gd name="connsiteX0" fmla="*/ 195708 w 9932159"/>
              <a:gd name="connsiteY0" fmla="*/ 318670 h 4130851"/>
              <a:gd name="connsiteX1" fmla="*/ 2924394 w 9932159"/>
              <a:gd name="connsiteY1" fmla="*/ 1080670 h 4130851"/>
              <a:gd name="connsiteX2" fmla="*/ 86851 w 9932159"/>
              <a:gd name="connsiteY2" fmla="*/ 3482784 h 4130851"/>
              <a:gd name="connsiteX3" fmla="*/ 928680 w 9932159"/>
              <a:gd name="connsiteY3" fmla="*/ 4121413 h 4130851"/>
              <a:gd name="connsiteX4" fmla="*/ 2953422 w 9932159"/>
              <a:gd name="connsiteY4" fmla="*/ 3148956 h 4130851"/>
              <a:gd name="connsiteX5" fmla="*/ 9709822 w 9932159"/>
              <a:gd name="connsiteY5" fmla="*/ 2553870 h 4130851"/>
              <a:gd name="connsiteX6" fmla="*/ 8301937 w 9932159"/>
              <a:gd name="connsiteY6" fmla="*/ 3410213 h 4130851"/>
              <a:gd name="connsiteX7" fmla="*/ 8280165 w 9932159"/>
              <a:gd name="connsiteY7" fmla="*/ 3431984 h 4130851"/>
              <a:gd name="connsiteX0" fmla="*/ 195708 w 9932159"/>
              <a:gd name="connsiteY0" fmla="*/ 318645 h 4130826"/>
              <a:gd name="connsiteX1" fmla="*/ 2924394 w 9932159"/>
              <a:gd name="connsiteY1" fmla="*/ 1080645 h 4130826"/>
              <a:gd name="connsiteX2" fmla="*/ 86851 w 9932159"/>
              <a:gd name="connsiteY2" fmla="*/ 3482759 h 4130826"/>
              <a:gd name="connsiteX3" fmla="*/ 928680 w 9932159"/>
              <a:gd name="connsiteY3" fmla="*/ 4121388 h 4130826"/>
              <a:gd name="connsiteX4" fmla="*/ 2953422 w 9932159"/>
              <a:gd name="connsiteY4" fmla="*/ 3148931 h 4130826"/>
              <a:gd name="connsiteX5" fmla="*/ 9709822 w 9932159"/>
              <a:gd name="connsiteY5" fmla="*/ 2553845 h 4130826"/>
              <a:gd name="connsiteX6" fmla="*/ 8301937 w 9932159"/>
              <a:gd name="connsiteY6" fmla="*/ 3410188 h 4130826"/>
              <a:gd name="connsiteX7" fmla="*/ 8280165 w 9932159"/>
              <a:gd name="connsiteY7" fmla="*/ 3431959 h 4130826"/>
              <a:gd name="connsiteX0" fmla="*/ 155756 w 9892207"/>
              <a:gd name="connsiteY0" fmla="*/ 318645 h 4133245"/>
              <a:gd name="connsiteX1" fmla="*/ 2884442 w 9892207"/>
              <a:gd name="connsiteY1" fmla="*/ 1080645 h 4133245"/>
              <a:gd name="connsiteX2" fmla="*/ 46899 w 9892207"/>
              <a:gd name="connsiteY2" fmla="*/ 3482759 h 4133245"/>
              <a:gd name="connsiteX3" fmla="*/ 888728 w 9892207"/>
              <a:gd name="connsiteY3" fmla="*/ 4121388 h 4133245"/>
              <a:gd name="connsiteX4" fmla="*/ 2913470 w 9892207"/>
              <a:gd name="connsiteY4" fmla="*/ 3148931 h 4133245"/>
              <a:gd name="connsiteX5" fmla="*/ 9669870 w 9892207"/>
              <a:gd name="connsiteY5" fmla="*/ 2553845 h 4133245"/>
              <a:gd name="connsiteX6" fmla="*/ 8261985 w 9892207"/>
              <a:gd name="connsiteY6" fmla="*/ 3410188 h 4133245"/>
              <a:gd name="connsiteX7" fmla="*/ 8240213 w 9892207"/>
              <a:gd name="connsiteY7" fmla="*/ 3431959 h 4133245"/>
              <a:gd name="connsiteX0" fmla="*/ 307895 w 10044346"/>
              <a:gd name="connsiteY0" fmla="*/ 318645 h 4165196"/>
              <a:gd name="connsiteX1" fmla="*/ 3036581 w 10044346"/>
              <a:gd name="connsiteY1" fmla="*/ 1080645 h 4165196"/>
              <a:gd name="connsiteX2" fmla="*/ 199038 w 10044346"/>
              <a:gd name="connsiteY2" fmla="*/ 3482759 h 4165196"/>
              <a:gd name="connsiteX3" fmla="*/ 1040867 w 10044346"/>
              <a:gd name="connsiteY3" fmla="*/ 4121388 h 4165196"/>
              <a:gd name="connsiteX4" fmla="*/ 3065609 w 10044346"/>
              <a:gd name="connsiteY4" fmla="*/ 3148931 h 4165196"/>
              <a:gd name="connsiteX5" fmla="*/ 9822009 w 10044346"/>
              <a:gd name="connsiteY5" fmla="*/ 2553845 h 4165196"/>
              <a:gd name="connsiteX6" fmla="*/ 8414124 w 10044346"/>
              <a:gd name="connsiteY6" fmla="*/ 3410188 h 4165196"/>
              <a:gd name="connsiteX7" fmla="*/ 8392352 w 10044346"/>
              <a:gd name="connsiteY7" fmla="*/ 3431959 h 4165196"/>
              <a:gd name="connsiteX0" fmla="*/ 108864 w 9845315"/>
              <a:gd name="connsiteY0" fmla="*/ 318645 h 3597993"/>
              <a:gd name="connsiteX1" fmla="*/ 2837550 w 9845315"/>
              <a:gd name="connsiteY1" fmla="*/ 1080645 h 3597993"/>
              <a:gd name="connsiteX2" fmla="*/ 7 w 9845315"/>
              <a:gd name="connsiteY2" fmla="*/ 3482759 h 3597993"/>
              <a:gd name="connsiteX3" fmla="*/ 2866578 w 9845315"/>
              <a:gd name="connsiteY3" fmla="*/ 3148931 h 3597993"/>
              <a:gd name="connsiteX4" fmla="*/ 9622978 w 9845315"/>
              <a:gd name="connsiteY4" fmla="*/ 2553845 h 3597993"/>
              <a:gd name="connsiteX5" fmla="*/ 8215093 w 9845315"/>
              <a:gd name="connsiteY5" fmla="*/ 3410188 h 3597993"/>
              <a:gd name="connsiteX6" fmla="*/ 8193321 w 9845315"/>
              <a:gd name="connsiteY6" fmla="*/ 3431959 h 3597993"/>
              <a:gd name="connsiteX0" fmla="*/ 414649 w 10151100"/>
              <a:gd name="connsiteY0" fmla="*/ 318645 h 4050633"/>
              <a:gd name="connsiteX1" fmla="*/ 3143335 w 10151100"/>
              <a:gd name="connsiteY1" fmla="*/ 1080645 h 4050633"/>
              <a:gd name="connsiteX2" fmla="*/ 305792 w 10151100"/>
              <a:gd name="connsiteY2" fmla="*/ 3482759 h 4050633"/>
              <a:gd name="connsiteX3" fmla="*/ 3172363 w 10151100"/>
              <a:gd name="connsiteY3" fmla="*/ 3148931 h 4050633"/>
              <a:gd name="connsiteX4" fmla="*/ 9928763 w 10151100"/>
              <a:gd name="connsiteY4" fmla="*/ 2553845 h 4050633"/>
              <a:gd name="connsiteX5" fmla="*/ 8520878 w 10151100"/>
              <a:gd name="connsiteY5" fmla="*/ 3410188 h 4050633"/>
              <a:gd name="connsiteX6" fmla="*/ 8499106 w 10151100"/>
              <a:gd name="connsiteY6" fmla="*/ 3431959 h 4050633"/>
              <a:gd name="connsiteX0" fmla="*/ 369540 w 10105991"/>
              <a:gd name="connsiteY0" fmla="*/ 318645 h 4093088"/>
              <a:gd name="connsiteX1" fmla="*/ 3098226 w 10105991"/>
              <a:gd name="connsiteY1" fmla="*/ 1080645 h 4093088"/>
              <a:gd name="connsiteX2" fmla="*/ 260683 w 10105991"/>
              <a:gd name="connsiteY2" fmla="*/ 3482759 h 4093088"/>
              <a:gd name="connsiteX3" fmla="*/ 3127254 w 10105991"/>
              <a:gd name="connsiteY3" fmla="*/ 3148931 h 4093088"/>
              <a:gd name="connsiteX4" fmla="*/ 9883654 w 10105991"/>
              <a:gd name="connsiteY4" fmla="*/ 2553845 h 4093088"/>
              <a:gd name="connsiteX5" fmla="*/ 8475769 w 10105991"/>
              <a:gd name="connsiteY5" fmla="*/ 3410188 h 4093088"/>
              <a:gd name="connsiteX6" fmla="*/ 8453997 w 10105991"/>
              <a:gd name="connsiteY6" fmla="*/ 3431959 h 4093088"/>
              <a:gd name="connsiteX0" fmla="*/ 346771 w 10083222"/>
              <a:gd name="connsiteY0" fmla="*/ 318645 h 4070338"/>
              <a:gd name="connsiteX1" fmla="*/ 3075457 w 10083222"/>
              <a:gd name="connsiteY1" fmla="*/ 1080645 h 4070338"/>
              <a:gd name="connsiteX2" fmla="*/ 237914 w 10083222"/>
              <a:gd name="connsiteY2" fmla="*/ 3482759 h 4070338"/>
              <a:gd name="connsiteX3" fmla="*/ 3104485 w 10083222"/>
              <a:gd name="connsiteY3" fmla="*/ 3148931 h 4070338"/>
              <a:gd name="connsiteX4" fmla="*/ 9860885 w 10083222"/>
              <a:gd name="connsiteY4" fmla="*/ 2553845 h 4070338"/>
              <a:gd name="connsiteX5" fmla="*/ 8453000 w 10083222"/>
              <a:gd name="connsiteY5" fmla="*/ 3410188 h 4070338"/>
              <a:gd name="connsiteX6" fmla="*/ 8431228 w 10083222"/>
              <a:gd name="connsiteY6" fmla="*/ 3431959 h 4070338"/>
              <a:gd name="connsiteX0" fmla="*/ 261665 w 9998116"/>
              <a:gd name="connsiteY0" fmla="*/ 318645 h 4299438"/>
              <a:gd name="connsiteX1" fmla="*/ 2990351 w 9998116"/>
              <a:gd name="connsiteY1" fmla="*/ 1080645 h 4299438"/>
              <a:gd name="connsiteX2" fmla="*/ 152808 w 9998116"/>
              <a:gd name="connsiteY2" fmla="*/ 3482759 h 4299438"/>
              <a:gd name="connsiteX3" fmla="*/ 3019379 w 9998116"/>
              <a:gd name="connsiteY3" fmla="*/ 3148931 h 4299438"/>
              <a:gd name="connsiteX4" fmla="*/ 9775779 w 9998116"/>
              <a:gd name="connsiteY4" fmla="*/ 2553845 h 4299438"/>
              <a:gd name="connsiteX5" fmla="*/ 8367894 w 9998116"/>
              <a:gd name="connsiteY5" fmla="*/ 3410188 h 4299438"/>
              <a:gd name="connsiteX6" fmla="*/ 8346122 w 9998116"/>
              <a:gd name="connsiteY6" fmla="*/ 3431959 h 4299438"/>
              <a:gd name="connsiteX0" fmla="*/ 356796 w 10093247"/>
              <a:gd name="connsiteY0" fmla="*/ 318645 h 4237429"/>
              <a:gd name="connsiteX1" fmla="*/ 3085482 w 10093247"/>
              <a:gd name="connsiteY1" fmla="*/ 1080645 h 4237429"/>
              <a:gd name="connsiteX2" fmla="*/ 247939 w 10093247"/>
              <a:gd name="connsiteY2" fmla="*/ 3482759 h 4237429"/>
              <a:gd name="connsiteX3" fmla="*/ 3114510 w 10093247"/>
              <a:gd name="connsiteY3" fmla="*/ 3148931 h 4237429"/>
              <a:gd name="connsiteX4" fmla="*/ 9870910 w 10093247"/>
              <a:gd name="connsiteY4" fmla="*/ 2553845 h 4237429"/>
              <a:gd name="connsiteX5" fmla="*/ 8463025 w 10093247"/>
              <a:gd name="connsiteY5" fmla="*/ 3410188 h 4237429"/>
              <a:gd name="connsiteX6" fmla="*/ 8441253 w 10093247"/>
              <a:gd name="connsiteY6" fmla="*/ 3431959 h 4237429"/>
              <a:gd name="connsiteX0" fmla="*/ 313278 w 10049729"/>
              <a:gd name="connsiteY0" fmla="*/ 318645 h 4116578"/>
              <a:gd name="connsiteX1" fmla="*/ 3041964 w 10049729"/>
              <a:gd name="connsiteY1" fmla="*/ 1080645 h 4116578"/>
              <a:gd name="connsiteX2" fmla="*/ 204421 w 10049729"/>
              <a:gd name="connsiteY2" fmla="*/ 3482759 h 4116578"/>
              <a:gd name="connsiteX3" fmla="*/ 3070992 w 10049729"/>
              <a:gd name="connsiteY3" fmla="*/ 3148931 h 4116578"/>
              <a:gd name="connsiteX4" fmla="*/ 9827392 w 10049729"/>
              <a:gd name="connsiteY4" fmla="*/ 2553845 h 4116578"/>
              <a:gd name="connsiteX5" fmla="*/ 8419507 w 10049729"/>
              <a:gd name="connsiteY5" fmla="*/ 3410188 h 4116578"/>
              <a:gd name="connsiteX6" fmla="*/ 8397735 w 10049729"/>
              <a:gd name="connsiteY6" fmla="*/ 3431959 h 4116578"/>
              <a:gd name="connsiteX0" fmla="*/ 328017 w 10064468"/>
              <a:gd name="connsiteY0" fmla="*/ 318645 h 4172076"/>
              <a:gd name="connsiteX1" fmla="*/ 3056703 w 10064468"/>
              <a:gd name="connsiteY1" fmla="*/ 1080645 h 4172076"/>
              <a:gd name="connsiteX2" fmla="*/ 219160 w 10064468"/>
              <a:gd name="connsiteY2" fmla="*/ 3482759 h 4172076"/>
              <a:gd name="connsiteX3" fmla="*/ 3085731 w 10064468"/>
              <a:gd name="connsiteY3" fmla="*/ 3148931 h 4172076"/>
              <a:gd name="connsiteX4" fmla="*/ 9842131 w 10064468"/>
              <a:gd name="connsiteY4" fmla="*/ 2553845 h 4172076"/>
              <a:gd name="connsiteX5" fmla="*/ 8434246 w 10064468"/>
              <a:gd name="connsiteY5" fmla="*/ 3410188 h 4172076"/>
              <a:gd name="connsiteX6" fmla="*/ 8412474 w 10064468"/>
              <a:gd name="connsiteY6" fmla="*/ 3431959 h 4172076"/>
              <a:gd name="connsiteX0" fmla="*/ 334528 w 10070979"/>
              <a:gd name="connsiteY0" fmla="*/ 318645 h 4216007"/>
              <a:gd name="connsiteX1" fmla="*/ 3063214 w 10070979"/>
              <a:gd name="connsiteY1" fmla="*/ 1080645 h 4216007"/>
              <a:gd name="connsiteX2" fmla="*/ 225671 w 10070979"/>
              <a:gd name="connsiteY2" fmla="*/ 3482759 h 4216007"/>
              <a:gd name="connsiteX3" fmla="*/ 3092242 w 10070979"/>
              <a:gd name="connsiteY3" fmla="*/ 3148931 h 4216007"/>
              <a:gd name="connsiteX4" fmla="*/ 9848642 w 10070979"/>
              <a:gd name="connsiteY4" fmla="*/ 2553845 h 4216007"/>
              <a:gd name="connsiteX5" fmla="*/ 8440757 w 10070979"/>
              <a:gd name="connsiteY5" fmla="*/ 3410188 h 4216007"/>
              <a:gd name="connsiteX6" fmla="*/ 8418985 w 10070979"/>
              <a:gd name="connsiteY6" fmla="*/ 3431959 h 4216007"/>
              <a:gd name="connsiteX0" fmla="*/ 0 w 9736451"/>
              <a:gd name="connsiteY0" fmla="*/ 318355 h 4250208"/>
              <a:gd name="connsiteX1" fmla="*/ 2728686 w 9736451"/>
              <a:gd name="connsiteY1" fmla="*/ 1080355 h 4250208"/>
              <a:gd name="connsiteX2" fmla="*/ 432849 w 9736451"/>
              <a:gd name="connsiteY2" fmla="*/ 3469468 h 4250208"/>
              <a:gd name="connsiteX3" fmla="*/ 2757714 w 9736451"/>
              <a:gd name="connsiteY3" fmla="*/ 3148641 h 4250208"/>
              <a:gd name="connsiteX4" fmla="*/ 9514114 w 9736451"/>
              <a:gd name="connsiteY4" fmla="*/ 2553555 h 4250208"/>
              <a:gd name="connsiteX5" fmla="*/ 8106229 w 9736451"/>
              <a:gd name="connsiteY5" fmla="*/ 3409898 h 4250208"/>
              <a:gd name="connsiteX6" fmla="*/ 8084457 w 9736451"/>
              <a:gd name="connsiteY6" fmla="*/ 3431669 h 4250208"/>
              <a:gd name="connsiteX0" fmla="*/ 0 w 9736451"/>
              <a:gd name="connsiteY0" fmla="*/ 318355 h 3779951"/>
              <a:gd name="connsiteX1" fmla="*/ 2728686 w 9736451"/>
              <a:gd name="connsiteY1" fmla="*/ 1080355 h 3779951"/>
              <a:gd name="connsiteX2" fmla="*/ 432849 w 9736451"/>
              <a:gd name="connsiteY2" fmla="*/ 3469468 h 3779951"/>
              <a:gd name="connsiteX3" fmla="*/ 2757714 w 9736451"/>
              <a:gd name="connsiteY3" fmla="*/ 3148641 h 3779951"/>
              <a:gd name="connsiteX4" fmla="*/ 9514114 w 9736451"/>
              <a:gd name="connsiteY4" fmla="*/ 2553555 h 3779951"/>
              <a:gd name="connsiteX5" fmla="*/ 8106229 w 9736451"/>
              <a:gd name="connsiteY5" fmla="*/ 3409898 h 3779951"/>
              <a:gd name="connsiteX6" fmla="*/ 8084457 w 9736451"/>
              <a:gd name="connsiteY6" fmla="*/ 3431669 h 3779951"/>
              <a:gd name="connsiteX0" fmla="*/ 0 w 9736451"/>
              <a:gd name="connsiteY0" fmla="*/ 318355 h 3781142"/>
              <a:gd name="connsiteX1" fmla="*/ 2728686 w 9736451"/>
              <a:gd name="connsiteY1" fmla="*/ 1080355 h 3781142"/>
              <a:gd name="connsiteX2" fmla="*/ 432849 w 9736451"/>
              <a:gd name="connsiteY2" fmla="*/ 3469468 h 3781142"/>
              <a:gd name="connsiteX3" fmla="*/ 2757714 w 9736451"/>
              <a:gd name="connsiteY3" fmla="*/ 3148641 h 3781142"/>
              <a:gd name="connsiteX4" fmla="*/ 9514114 w 9736451"/>
              <a:gd name="connsiteY4" fmla="*/ 2553555 h 3781142"/>
              <a:gd name="connsiteX5" fmla="*/ 8106229 w 9736451"/>
              <a:gd name="connsiteY5" fmla="*/ 3409898 h 3781142"/>
              <a:gd name="connsiteX6" fmla="*/ 8084457 w 9736451"/>
              <a:gd name="connsiteY6" fmla="*/ 3431669 h 3781142"/>
              <a:gd name="connsiteX0" fmla="*/ 0 w 9736451"/>
              <a:gd name="connsiteY0" fmla="*/ 318355 h 3686839"/>
              <a:gd name="connsiteX1" fmla="*/ 2728686 w 9736451"/>
              <a:gd name="connsiteY1" fmla="*/ 1080355 h 3686839"/>
              <a:gd name="connsiteX2" fmla="*/ 432849 w 9736451"/>
              <a:gd name="connsiteY2" fmla="*/ 3469468 h 3686839"/>
              <a:gd name="connsiteX3" fmla="*/ 2757714 w 9736451"/>
              <a:gd name="connsiteY3" fmla="*/ 3148641 h 3686839"/>
              <a:gd name="connsiteX4" fmla="*/ 9514114 w 9736451"/>
              <a:gd name="connsiteY4" fmla="*/ 2553555 h 3686839"/>
              <a:gd name="connsiteX5" fmla="*/ 8106229 w 9736451"/>
              <a:gd name="connsiteY5" fmla="*/ 3409898 h 3686839"/>
              <a:gd name="connsiteX6" fmla="*/ 8084457 w 9736451"/>
              <a:gd name="connsiteY6" fmla="*/ 3431669 h 3686839"/>
              <a:gd name="connsiteX0" fmla="*/ 0 w 9994325"/>
              <a:gd name="connsiteY0" fmla="*/ 318355 h 3686839"/>
              <a:gd name="connsiteX1" fmla="*/ 2728686 w 9994325"/>
              <a:gd name="connsiteY1" fmla="*/ 1080355 h 3686839"/>
              <a:gd name="connsiteX2" fmla="*/ 432849 w 9994325"/>
              <a:gd name="connsiteY2" fmla="*/ 3469468 h 3686839"/>
              <a:gd name="connsiteX3" fmla="*/ 2757714 w 9994325"/>
              <a:gd name="connsiteY3" fmla="*/ 3148641 h 3686839"/>
              <a:gd name="connsiteX4" fmla="*/ 9514114 w 9994325"/>
              <a:gd name="connsiteY4" fmla="*/ 2553555 h 3686839"/>
              <a:gd name="connsiteX5" fmla="*/ 8106229 w 9994325"/>
              <a:gd name="connsiteY5" fmla="*/ 3409898 h 3686839"/>
              <a:gd name="connsiteX6" fmla="*/ 8084457 w 9994325"/>
              <a:gd name="connsiteY6" fmla="*/ 3431669 h 3686839"/>
              <a:gd name="connsiteX0" fmla="*/ 0 w 9994325"/>
              <a:gd name="connsiteY0" fmla="*/ 318355 h 3667764"/>
              <a:gd name="connsiteX1" fmla="*/ 2728686 w 9994325"/>
              <a:gd name="connsiteY1" fmla="*/ 1080355 h 3667764"/>
              <a:gd name="connsiteX2" fmla="*/ 432849 w 9994325"/>
              <a:gd name="connsiteY2" fmla="*/ 3469468 h 3667764"/>
              <a:gd name="connsiteX3" fmla="*/ 2757714 w 9994325"/>
              <a:gd name="connsiteY3" fmla="*/ 3148641 h 3667764"/>
              <a:gd name="connsiteX4" fmla="*/ 9514114 w 9994325"/>
              <a:gd name="connsiteY4" fmla="*/ 2553555 h 3667764"/>
              <a:gd name="connsiteX5" fmla="*/ 8106229 w 9994325"/>
              <a:gd name="connsiteY5" fmla="*/ 3409898 h 3667764"/>
              <a:gd name="connsiteX6" fmla="*/ 8084457 w 9994325"/>
              <a:gd name="connsiteY6" fmla="*/ 3431669 h 3667764"/>
              <a:gd name="connsiteX0" fmla="*/ 0 w 9994325"/>
              <a:gd name="connsiteY0" fmla="*/ 318355 h 3656811"/>
              <a:gd name="connsiteX1" fmla="*/ 2728686 w 9994325"/>
              <a:gd name="connsiteY1" fmla="*/ 1080355 h 3656811"/>
              <a:gd name="connsiteX2" fmla="*/ 432849 w 9994325"/>
              <a:gd name="connsiteY2" fmla="*/ 3469468 h 3656811"/>
              <a:gd name="connsiteX3" fmla="*/ 2757714 w 9994325"/>
              <a:gd name="connsiteY3" fmla="*/ 3148641 h 3656811"/>
              <a:gd name="connsiteX4" fmla="*/ 9514114 w 9994325"/>
              <a:gd name="connsiteY4" fmla="*/ 2553555 h 3656811"/>
              <a:gd name="connsiteX5" fmla="*/ 8106229 w 9994325"/>
              <a:gd name="connsiteY5" fmla="*/ 3409898 h 3656811"/>
              <a:gd name="connsiteX6" fmla="*/ 8084457 w 9994325"/>
              <a:gd name="connsiteY6" fmla="*/ 3431669 h 3656811"/>
              <a:gd name="connsiteX0" fmla="*/ 0 w 9952648"/>
              <a:gd name="connsiteY0" fmla="*/ 318355 h 3684755"/>
              <a:gd name="connsiteX1" fmla="*/ 2728686 w 9952648"/>
              <a:gd name="connsiteY1" fmla="*/ 1080355 h 3684755"/>
              <a:gd name="connsiteX2" fmla="*/ 432849 w 9952648"/>
              <a:gd name="connsiteY2" fmla="*/ 3469468 h 3684755"/>
              <a:gd name="connsiteX3" fmla="*/ 2757714 w 9952648"/>
              <a:gd name="connsiteY3" fmla="*/ 3148641 h 3684755"/>
              <a:gd name="connsiteX4" fmla="*/ 9466444 w 9952648"/>
              <a:gd name="connsiteY4" fmla="*/ 2631561 h 3684755"/>
              <a:gd name="connsiteX5" fmla="*/ 8106229 w 9952648"/>
              <a:gd name="connsiteY5" fmla="*/ 3409898 h 3684755"/>
              <a:gd name="connsiteX6" fmla="*/ 8084457 w 9952648"/>
              <a:gd name="connsiteY6" fmla="*/ 3431669 h 3684755"/>
              <a:gd name="connsiteX0" fmla="*/ 0 w 9952648"/>
              <a:gd name="connsiteY0" fmla="*/ 318355 h 3660857"/>
              <a:gd name="connsiteX1" fmla="*/ 2728686 w 9952648"/>
              <a:gd name="connsiteY1" fmla="*/ 1080355 h 3660857"/>
              <a:gd name="connsiteX2" fmla="*/ 432849 w 9952648"/>
              <a:gd name="connsiteY2" fmla="*/ 3469468 h 3660857"/>
              <a:gd name="connsiteX3" fmla="*/ 2757714 w 9952648"/>
              <a:gd name="connsiteY3" fmla="*/ 3148641 h 3660857"/>
              <a:gd name="connsiteX4" fmla="*/ 9466444 w 9952648"/>
              <a:gd name="connsiteY4" fmla="*/ 2631561 h 3660857"/>
              <a:gd name="connsiteX5" fmla="*/ 8106229 w 9952648"/>
              <a:gd name="connsiteY5" fmla="*/ 3409898 h 3660857"/>
              <a:gd name="connsiteX6" fmla="*/ 8084457 w 9952648"/>
              <a:gd name="connsiteY6" fmla="*/ 3431669 h 3660857"/>
              <a:gd name="connsiteX0" fmla="*/ 0 w 9952648"/>
              <a:gd name="connsiteY0" fmla="*/ 318355 h 3660857"/>
              <a:gd name="connsiteX1" fmla="*/ 2728686 w 9952648"/>
              <a:gd name="connsiteY1" fmla="*/ 1080355 h 3660857"/>
              <a:gd name="connsiteX2" fmla="*/ 432849 w 9952648"/>
              <a:gd name="connsiteY2" fmla="*/ 3469468 h 3660857"/>
              <a:gd name="connsiteX3" fmla="*/ 2757714 w 9952648"/>
              <a:gd name="connsiteY3" fmla="*/ 3148641 h 3660857"/>
              <a:gd name="connsiteX4" fmla="*/ 9466444 w 9952648"/>
              <a:gd name="connsiteY4" fmla="*/ 2631561 h 3660857"/>
              <a:gd name="connsiteX5" fmla="*/ 8106229 w 9952648"/>
              <a:gd name="connsiteY5" fmla="*/ 3409898 h 3660857"/>
              <a:gd name="connsiteX0" fmla="*/ 0 w 9925368"/>
              <a:gd name="connsiteY0" fmla="*/ 318355 h 3660857"/>
              <a:gd name="connsiteX1" fmla="*/ 2728686 w 9925368"/>
              <a:gd name="connsiteY1" fmla="*/ 1080355 h 3660857"/>
              <a:gd name="connsiteX2" fmla="*/ 432849 w 9925368"/>
              <a:gd name="connsiteY2" fmla="*/ 3469468 h 3660857"/>
              <a:gd name="connsiteX3" fmla="*/ 2757714 w 9925368"/>
              <a:gd name="connsiteY3" fmla="*/ 3148641 h 3660857"/>
              <a:gd name="connsiteX4" fmla="*/ 9466444 w 9925368"/>
              <a:gd name="connsiteY4" fmla="*/ 2631561 h 3660857"/>
              <a:gd name="connsiteX5" fmla="*/ 8106229 w 9925368"/>
              <a:gd name="connsiteY5" fmla="*/ 3409898 h 3660857"/>
              <a:gd name="connsiteX0" fmla="*/ 0 w 9550457"/>
              <a:gd name="connsiteY0" fmla="*/ 318355 h 3660857"/>
              <a:gd name="connsiteX1" fmla="*/ 2728686 w 9550457"/>
              <a:gd name="connsiteY1" fmla="*/ 1080355 h 3660857"/>
              <a:gd name="connsiteX2" fmla="*/ 432849 w 9550457"/>
              <a:gd name="connsiteY2" fmla="*/ 3469468 h 3660857"/>
              <a:gd name="connsiteX3" fmla="*/ 2757714 w 9550457"/>
              <a:gd name="connsiteY3" fmla="*/ 3148641 h 3660857"/>
              <a:gd name="connsiteX4" fmla="*/ 9466444 w 9550457"/>
              <a:gd name="connsiteY4" fmla="*/ 2631561 h 3660857"/>
              <a:gd name="connsiteX5" fmla="*/ 8106229 w 9550457"/>
              <a:gd name="connsiteY5" fmla="*/ 3409898 h 3660857"/>
              <a:gd name="connsiteX0" fmla="*/ 0 w 9550457"/>
              <a:gd name="connsiteY0" fmla="*/ 318355 h 3658354"/>
              <a:gd name="connsiteX1" fmla="*/ 2728686 w 9550457"/>
              <a:gd name="connsiteY1" fmla="*/ 1080355 h 3658354"/>
              <a:gd name="connsiteX2" fmla="*/ 432849 w 9550457"/>
              <a:gd name="connsiteY2" fmla="*/ 3469468 h 3658354"/>
              <a:gd name="connsiteX3" fmla="*/ 2757714 w 9550457"/>
              <a:gd name="connsiteY3" fmla="*/ 3148641 h 3658354"/>
              <a:gd name="connsiteX4" fmla="*/ 9466444 w 9550457"/>
              <a:gd name="connsiteY4" fmla="*/ 2631561 h 3658354"/>
              <a:gd name="connsiteX5" fmla="*/ 8106229 w 9550457"/>
              <a:gd name="connsiteY5" fmla="*/ 3409898 h 3658354"/>
              <a:gd name="connsiteX0" fmla="*/ 0 w 9550457"/>
              <a:gd name="connsiteY0" fmla="*/ 318355 h 3723423"/>
              <a:gd name="connsiteX1" fmla="*/ 2728686 w 9550457"/>
              <a:gd name="connsiteY1" fmla="*/ 1080355 h 3723423"/>
              <a:gd name="connsiteX2" fmla="*/ 432849 w 9550457"/>
              <a:gd name="connsiteY2" fmla="*/ 3469468 h 3723423"/>
              <a:gd name="connsiteX3" fmla="*/ 2757714 w 9550457"/>
              <a:gd name="connsiteY3" fmla="*/ 3148641 h 3723423"/>
              <a:gd name="connsiteX4" fmla="*/ 9466444 w 9550457"/>
              <a:gd name="connsiteY4" fmla="*/ 2631561 h 3723423"/>
              <a:gd name="connsiteX5" fmla="*/ 8106229 w 9550457"/>
              <a:gd name="connsiteY5" fmla="*/ 3409898 h 3723423"/>
              <a:gd name="connsiteX0" fmla="*/ 0 w 9550457"/>
              <a:gd name="connsiteY0" fmla="*/ 318355 h 3696478"/>
              <a:gd name="connsiteX1" fmla="*/ 2728686 w 9550457"/>
              <a:gd name="connsiteY1" fmla="*/ 1080355 h 3696478"/>
              <a:gd name="connsiteX2" fmla="*/ 432849 w 9550457"/>
              <a:gd name="connsiteY2" fmla="*/ 3469468 h 3696478"/>
              <a:gd name="connsiteX3" fmla="*/ 2757714 w 9550457"/>
              <a:gd name="connsiteY3" fmla="*/ 3148641 h 3696478"/>
              <a:gd name="connsiteX4" fmla="*/ 9466444 w 9550457"/>
              <a:gd name="connsiteY4" fmla="*/ 2631561 h 3696478"/>
              <a:gd name="connsiteX5" fmla="*/ 8106229 w 9550457"/>
              <a:gd name="connsiteY5" fmla="*/ 3409898 h 3696478"/>
              <a:gd name="connsiteX0" fmla="*/ 156565 w 9707022"/>
              <a:gd name="connsiteY0" fmla="*/ 318131 h 3689296"/>
              <a:gd name="connsiteX1" fmla="*/ 2885251 w 9707022"/>
              <a:gd name="connsiteY1" fmla="*/ 1080131 h 3689296"/>
              <a:gd name="connsiteX2" fmla="*/ 8705 w 9707022"/>
              <a:gd name="connsiteY2" fmla="*/ 3460577 h 3689296"/>
              <a:gd name="connsiteX3" fmla="*/ 2914279 w 9707022"/>
              <a:gd name="connsiteY3" fmla="*/ 3148417 h 3689296"/>
              <a:gd name="connsiteX4" fmla="*/ 9623009 w 9707022"/>
              <a:gd name="connsiteY4" fmla="*/ 2631337 h 3689296"/>
              <a:gd name="connsiteX5" fmla="*/ 8262794 w 9707022"/>
              <a:gd name="connsiteY5" fmla="*/ 3409674 h 3689296"/>
              <a:gd name="connsiteX0" fmla="*/ 159309 w 9709766"/>
              <a:gd name="connsiteY0" fmla="*/ 318131 h 3853227"/>
              <a:gd name="connsiteX1" fmla="*/ 2887995 w 9709766"/>
              <a:gd name="connsiteY1" fmla="*/ 1080131 h 3853227"/>
              <a:gd name="connsiteX2" fmla="*/ 11449 w 9709766"/>
              <a:gd name="connsiteY2" fmla="*/ 3460577 h 3853227"/>
              <a:gd name="connsiteX3" fmla="*/ 2917023 w 9709766"/>
              <a:gd name="connsiteY3" fmla="*/ 3148417 h 3853227"/>
              <a:gd name="connsiteX4" fmla="*/ 9625753 w 9709766"/>
              <a:gd name="connsiteY4" fmla="*/ 2631337 h 3853227"/>
              <a:gd name="connsiteX5" fmla="*/ 8265538 w 9709766"/>
              <a:gd name="connsiteY5" fmla="*/ 3409674 h 3853227"/>
              <a:gd name="connsiteX0" fmla="*/ 151521 w 9701978"/>
              <a:gd name="connsiteY0" fmla="*/ 318131 h 3861577"/>
              <a:gd name="connsiteX1" fmla="*/ 2880207 w 9701978"/>
              <a:gd name="connsiteY1" fmla="*/ 1080131 h 3861577"/>
              <a:gd name="connsiteX2" fmla="*/ 3661 w 9701978"/>
              <a:gd name="connsiteY2" fmla="*/ 3460577 h 3861577"/>
              <a:gd name="connsiteX3" fmla="*/ 2909235 w 9701978"/>
              <a:gd name="connsiteY3" fmla="*/ 3148417 h 3861577"/>
              <a:gd name="connsiteX4" fmla="*/ 9617965 w 9701978"/>
              <a:gd name="connsiteY4" fmla="*/ 2631337 h 3861577"/>
              <a:gd name="connsiteX5" fmla="*/ 8257750 w 9701978"/>
              <a:gd name="connsiteY5" fmla="*/ 3409674 h 3861577"/>
              <a:gd name="connsiteX0" fmla="*/ 150744 w 9701201"/>
              <a:gd name="connsiteY0" fmla="*/ 318131 h 3861577"/>
              <a:gd name="connsiteX1" fmla="*/ 2879430 w 9701201"/>
              <a:gd name="connsiteY1" fmla="*/ 1080131 h 3861577"/>
              <a:gd name="connsiteX2" fmla="*/ 2884 w 9701201"/>
              <a:gd name="connsiteY2" fmla="*/ 3460577 h 3861577"/>
              <a:gd name="connsiteX3" fmla="*/ 2908458 w 9701201"/>
              <a:gd name="connsiteY3" fmla="*/ 3148417 h 3861577"/>
              <a:gd name="connsiteX4" fmla="*/ 9617188 w 9701201"/>
              <a:gd name="connsiteY4" fmla="*/ 2631337 h 3861577"/>
              <a:gd name="connsiteX5" fmla="*/ 8256973 w 9701201"/>
              <a:gd name="connsiteY5" fmla="*/ 3409674 h 3861577"/>
              <a:gd name="connsiteX0" fmla="*/ 160283 w 9710740"/>
              <a:gd name="connsiteY0" fmla="*/ 318131 h 3850793"/>
              <a:gd name="connsiteX1" fmla="*/ 2888969 w 9710740"/>
              <a:gd name="connsiteY1" fmla="*/ 1080131 h 3850793"/>
              <a:gd name="connsiteX2" fmla="*/ 12423 w 9710740"/>
              <a:gd name="connsiteY2" fmla="*/ 3460577 h 3850793"/>
              <a:gd name="connsiteX3" fmla="*/ 2917997 w 9710740"/>
              <a:gd name="connsiteY3" fmla="*/ 3148417 h 3850793"/>
              <a:gd name="connsiteX4" fmla="*/ 9626727 w 9710740"/>
              <a:gd name="connsiteY4" fmla="*/ 2631337 h 3850793"/>
              <a:gd name="connsiteX5" fmla="*/ 8266512 w 9710740"/>
              <a:gd name="connsiteY5" fmla="*/ 3409674 h 3850793"/>
              <a:gd name="connsiteX0" fmla="*/ 501848 w 10052305"/>
              <a:gd name="connsiteY0" fmla="*/ 318131 h 3992573"/>
              <a:gd name="connsiteX1" fmla="*/ 3230534 w 10052305"/>
              <a:gd name="connsiteY1" fmla="*/ 1080131 h 3992573"/>
              <a:gd name="connsiteX2" fmla="*/ 353988 w 10052305"/>
              <a:gd name="connsiteY2" fmla="*/ 3460577 h 3992573"/>
              <a:gd name="connsiteX3" fmla="*/ 3259562 w 10052305"/>
              <a:gd name="connsiteY3" fmla="*/ 3148417 h 3992573"/>
              <a:gd name="connsiteX4" fmla="*/ 9968292 w 10052305"/>
              <a:gd name="connsiteY4" fmla="*/ 2631337 h 3992573"/>
              <a:gd name="connsiteX5" fmla="*/ 8608077 w 10052305"/>
              <a:gd name="connsiteY5" fmla="*/ 3409674 h 3992573"/>
              <a:gd name="connsiteX0" fmla="*/ 467921 w 10018378"/>
              <a:gd name="connsiteY0" fmla="*/ 318131 h 4041246"/>
              <a:gd name="connsiteX1" fmla="*/ 3196607 w 10018378"/>
              <a:gd name="connsiteY1" fmla="*/ 1080131 h 4041246"/>
              <a:gd name="connsiteX2" fmla="*/ 320061 w 10018378"/>
              <a:gd name="connsiteY2" fmla="*/ 3460577 h 4041246"/>
              <a:gd name="connsiteX3" fmla="*/ 3225635 w 10018378"/>
              <a:gd name="connsiteY3" fmla="*/ 3148417 h 4041246"/>
              <a:gd name="connsiteX4" fmla="*/ 9934365 w 10018378"/>
              <a:gd name="connsiteY4" fmla="*/ 2631337 h 4041246"/>
              <a:gd name="connsiteX5" fmla="*/ 8574150 w 10018378"/>
              <a:gd name="connsiteY5" fmla="*/ 3409674 h 4041246"/>
              <a:gd name="connsiteX0" fmla="*/ 259775 w 9810232"/>
              <a:gd name="connsiteY0" fmla="*/ 318131 h 3843842"/>
              <a:gd name="connsiteX1" fmla="*/ 2988461 w 9810232"/>
              <a:gd name="connsiteY1" fmla="*/ 1080131 h 3843842"/>
              <a:gd name="connsiteX2" fmla="*/ 111915 w 9810232"/>
              <a:gd name="connsiteY2" fmla="*/ 3460577 h 3843842"/>
              <a:gd name="connsiteX3" fmla="*/ 3017489 w 9810232"/>
              <a:gd name="connsiteY3" fmla="*/ 3148417 h 3843842"/>
              <a:gd name="connsiteX4" fmla="*/ 9726219 w 9810232"/>
              <a:gd name="connsiteY4" fmla="*/ 2631337 h 3843842"/>
              <a:gd name="connsiteX5" fmla="*/ 8366004 w 9810232"/>
              <a:gd name="connsiteY5" fmla="*/ 3409674 h 3843842"/>
              <a:gd name="connsiteX0" fmla="*/ 290380 w 9840837"/>
              <a:gd name="connsiteY0" fmla="*/ 318131 h 3798761"/>
              <a:gd name="connsiteX1" fmla="*/ 3019066 w 9840837"/>
              <a:gd name="connsiteY1" fmla="*/ 1080131 h 3798761"/>
              <a:gd name="connsiteX2" fmla="*/ 142520 w 9840837"/>
              <a:gd name="connsiteY2" fmla="*/ 3460577 h 3798761"/>
              <a:gd name="connsiteX3" fmla="*/ 3048094 w 9840837"/>
              <a:gd name="connsiteY3" fmla="*/ 3148417 h 3798761"/>
              <a:gd name="connsiteX4" fmla="*/ 9756824 w 9840837"/>
              <a:gd name="connsiteY4" fmla="*/ 2631337 h 3798761"/>
              <a:gd name="connsiteX5" fmla="*/ 8396609 w 9840837"/>
              <a:gd name="connsiteY5" fmla="*/ 3409674 h 3798761"/>
              <a:gd name="connsiteX0" fmla="*/ 186300 w 9736757"/>
              <a:gd name="connsiteY0" fmla="*/ 318131 h 3795356"/>
              <a:gd name="connsiteX1" fmla="*/ 2914986 w 9736757"/>
              <a:gd name="connsiteY1" fmla="*/ 1080131 h 3795356"/>
              <a:gd name="connsiteX2" fmla="*/ 146781 w 9736757"/>
              <a:gd name="connsiteY2" fmla="*/ 3456243 h 3795356"/>
              <a:gd name="connsiteX3" fmla="*/ 2944014 w 9736757"/>
              <a:gd name="connsiteY3" fmla="*/ 3148417 h 3795356"/>
              <a:gd name="connsiteX4" fmla="*/ 9652744 w 9736757"/>
              <a:gd name="connsiteY4" fmla="*/ 2631337 h 3795356"/>
              <a:gd name="connsiteX5" fmla="*/ 8292529 w 9736757"/>
              <a:gd name="connsiteY5" fmla="*/ 3409674 h 3795356"/>
              <a:gd name="connsiteX0" fmla="*/ 186300 w 9652744"/>
              <a:gd name="connsiteY0" fmla="*/ 318131 h 3795356"/>
              <a:gd name="connsiteX1" fmla="*/ 2914986 w 9652744"/>
              <a:gd name="connsiteY1" fmla="*/ 1080131 h 3795356"/>
              <a:gd name="connsiteX2" fmla="*/ 146781 w 9652744"/>
              <a:gd name="connsiteY2" fmla="*/ 3456243 h 3795356"/>
              <a:gd name="connsiteX3" fmla="*/ 2944014 w 9652744"/>
              <a:gd name="connsiteY3" fmla="*/ 3148417 h 3795356"/>
              <a:gd name="connsiteX4" fmla="*/ 9652744 w 9652744"/>
              <a:gd name="connsiteY4" fmla="*/ 2631337 h 3795356"/>
              <a:gd name="connsiteX0" fmla="*/ 186300 w 3059543"/>
              <a:gd name="connsiteY0" fmla="*/ 318131 h 3795356"/>
              <a:gd name="connsiteX1" fmla="*/ 2914986 w 3059543"/>
              <a:gd name="connsiteY1" fmla="*/ 1080131 h 3795356"/>
              <a:gd name="connsiteX2" fmla="*/ 146781 w 3059543"/>
              <a:gd name="connsiteY2" fmla="*/ 3456243 h 3795356"/>
              <a:gd name="connsiteX3" fmla="*/ 2944014 w 3059543"/>
              <a:gd name="connsiteY3" fmla="*/ 3148417 h 3795356"/>
              <a:gd name="connsiteX0" fmla="*/ 39519 w 2912762"/>
              <a:gd name="connsiteY0" fmla="*/ 318131 h 3456243"/>
              <a:gd name="connsiteX1" fmla="*/ 2768205 w 2912762"/>
              <a:gd name="connsiteY1" fmla="*/ 1080131 h 3456243"/>
              <a:gd name="connsiteX2" fmla="*/ 0 w 2912762"/>
              <a:gd name="connsiteY2" fmla="*/ 3456243 h 3456243"/>
              <a:gd name="connsiteX0" fmla="*/ 13393 w 2887757"/>
              <a:gd name="connsiteY0" fmla="*/ 318131 h 3456243"/>
              <a:gd name="connsiteX1" fmla="*/ 2742079 w 2887757"/>
              <a:gd name="connsiteY1" fmla="*/ 1080131 h 3456243"/>
              <a:gd name="connsiteX2" fmla="*/ 0 w 2887757"/>
              <a:gd name="connsiteY2" fmla="*/ 3456243 h 3456243"/>
              <a:gd name="connsiteX0" fmla="*/ 13518 w 2859927"/>
              <a:gd name="connsiteY0" fmla="*/ 318131 h 3456243"/>
              <a:gd name="connsiteX1" fmla="*/ 2742204 w 2859927"/>
              <a:gd name="connsiteY1" fmla="*/ 1080131 h 3456243"/>
              <a:gd name="connsiteX2" fmla="*/ 125 w 2859927"/>
              <a:gd name="connsiteY2" fmla="*/ 3456243 h 3456243"/>
              <a:gd name="connsiteX0" fmla="*/ 13520 w 2847349"/>
              <a:gd name="connsiteY0" fmla="*/ 318131 h 3456243"/>
              <a:gd name="connsiteX1" fmla="*/ 2742206 w 2847349"/>
              <a:gd name="connsiteY1" fmla="*/ 1080131 h 3456243"/>
              <a:gd name="connsiteX2" fmla="*/ 127 w 2847349"/>
              <a:gd name="connsiteY2" fmla="*/ 3456243 h 345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7349" h="3456243">
                <a:moveTo>
                  <a:pt x="13520" y="318131"/>
                </a:moveTo>
                <a:cubicBezTo>
                  <a:pt x="1214709" y="-541527"/>
                  <a:pt x="2766849" y="556390"/>
                  <a:pt x="2742206" y="1080131"/>
                </a:cubicBezTo>
                <a:cubicBezTo>
                  <a:pt x="3493039" y="4011503"/>
                  <a:pt x="-24377" y="2239041"/>
                  <a:pt x="127" y="3456243"/>
                </a:cubicBezTo>
              </a:path>
            </a:pathLst>
          </a:custGeom>
          <a:noFill/>
          <a:ln w="19050" cap="rnd">
            <a:solidFill>
              <a:srgbClr val="00FF9A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任意多边形: 形状 468">
            <a:extLst>
              <a:ext uri="{FF2B5EF4-FFF2-40B4-BE49-F238E27FC236}">
                <a16:creationId xmlns:a16="http://schemas.microsoft.com/office/drawing/2014/main" id="{87F047E4-2514-7A40-70A2-F3F0FD8360F3}"/>
              </a:ext>
            </a:extLst>
          </p:cNvPr>
          <p:cNvSpPr/>
          <p:nvPr/>
        </p:nvSpPr>
        <p:spPr>
          <a:xfrm>
            <a:off x="4770842" y="4313964"/>
            <a:ext cx="6824016" cy="1717782"/>
          </a:xfrm>
          <a:custGeom>
            <a:avLst/>
            <a:gdLst>
              <a:gd name="connsiteX0" fmla="*/ 195708 w 9932159"/>
              <a:gd name="connsiteY0" fmla="*/ 329000 h 4141181"/>
              <a:gd name="connsiteX1" fmla="*/ 957708 w 9932159"/>
              <a:gd name="connsiteY1" fmla="*/ 38714 h 4141181"/>
              <a:gd name="connsiteX2" fmla="*/ 2924394 w 9932159"/>
              <a:gd name="connsiteY2" fmla="*/ 1091000 h 4141181"/>
              <a:gd name="connsiteX3" fmla="*/ 86851 w 9932159"/>
              <a:gd name="connsiteY3" fmla="*/ 3493114 h 4141181"/>
              <a:gd name="connsiteX4" fmla="*/ 928680 w 9932159"/>
              <a:gd name="connsiteY4" fmla="*/ 4131743 h 4141181"/>
              <a:gd name="connsiteX5" fmla="*/ 2953422 w 9932159"/>
              <a:gd name="connsiteY5" fmla="*/ 3159286 h 4141181"/>
              <a:gd name="connsiteX6" fmla="*/ 9709822 w 9932159"/>
              <a:gd name="connsiteY6" fmla="*/ 2564200 h 4141181"/>
              <a:gd name="connsiteX7" fmla="*/ 8301937 w 9932159"/>
              <a:gd name="connsiteY7" fmla="*/ 3420543 h 4141181"/>
              <a:gd name="connsiteX8" fmla="*/ 8280165 w 9932159"/>
              <a:gd name="connsiteY8" fmla="*/ 3442314 h 4141181"/>
              <a:gd name="connsiteX0" fmla="*/ 195708 w 9932159"/>
              <a:gd name="connsiteY0" fmla="*/ 0 h 3812181"/>
              <a:gd name="connsiteX1" fmla="*/ 2924394 w 9932159"/>
              <a:gd name="connsiteY1" fmla="*/ 762000 h 3812181"/>
              <a:gd name="connsiteX2" fmla="*/ 86851 w 9932159"/>
              <a:gd name="connsiteY2" fmla="*/ 3164114 h 3812181"/>
              <a:gd name="connsiteX3" fmla="*/ 928680 w 9932159"/>
              <a:gd name="connsiteY3" fmla="*/ 3802743 h 3812181"/>
              <a:gd name="connsiteX4" fmla="*/ 2953422 w 9932159"/>
              <a:gd name="connsiteY4" fmla="*/ 2830286 h 3812181"/>
              <a:gd name="connsiteX5" fmla="*/ 9709822 w 9932159"/>
              <a:gd name="connsiteY5" fmla="*/ 2235200 h 3812181"/>
              <a:gd name="connsiteX6" fmla="*/ 8301937 w 9932159"/>
              <a:gd name="connsiteY6" fmla="*/ 3091543 h 3812181"/>
              <a:gd name="connsiteX7" fmla="*/ 8280165 w 9932159"/>
              <a:gd name="connsiteY7" fmla="*/ 3113314 h 3812181"/>
              <a:gd name="connsiteX0" fmla="*/ 195708 w 9932159"/>
              <a:gd name="connsiteY0" fmla="*/ 318690 h 4130871"/>
              <a:gd name="connsiteX1" fmla="*/ 2924394 w 9932159"/>
              <a:gd name="connsiteY1" fmla="*/ 1080690 h 4130871"/>
              <a:gd name="connsiteX2" fmla="*/ 86851 w 9932159"/>
              <a:gd name="connsiteY2" fmla="*/ 3482804 h 4130871"/>
              <a:gd name="connsiteX3" fmla="*/ 928680 w 9932159"/>
              <a:gd name="connsiteY3" fmla="*/ 4121433 h 4130871"/>
              <a:gd name="connsiteX4" fmla="*/ 2953422 w 9932159"/>
              <a:gd name="connsiteY4" fmla="*/ 3148976 h 4130871"/>
              <a:gd name="connsiteX5" fmla="*/ 9709822 w 9932159"/>
              <a:gd name="connsiteY5" fmla="*/ 2553890 h 4130871"/>
              <a:gd name="connsiteX6" fmla="*/ 8301937 w 9932159"/>
              <a:gd name="connsiteY6" fmla="*/ 3410233 h 4130871"/>
              <a:gd name="connsiteX7" fmla="*/ 8280165 w 9932159"/>
              <a:gd name="connsiteY7" fmla="*/ 3432004 h 4130871"/>
              <a:gd name="connsiteX0" fmla="*/ 195708 w 9932159"/>
              <a:gd name="connsiteY0" fmla="*/ 318670 h 4130851"/>
              <a:gd name="connsiteX1" fmla="*/ 2924394 w 9932159"/>
              <a:gd name="connsiteY1" fmla="*/ 1080670 h 4130851"/>
              <a:gd name="connsiteX2" fmla="*/ 86851 w 9932159"/>
              <a:gd name="connsiteY2" fmla="*/ 3482784 h 4130851"/>
              <a:gd name="connsiteX3" fmla="*/ 928680 w 9932159"/>
              <a:gd name="connsiteY3" fmla="*/ 4121413 h 4130851"/>
              <a:gd name="connsiteX4" fmla="*/ 2953422 w 9932159"/>
              <a:gd name="connsiteY4" fmla="*/ 3148956 h 4130851"/>
              <a:gd name="connsiteX5" fmla="*/ 9709822 w 9932159"/>
              <a:gd name="connsiteY5" fmla="*/ 2553870 h 4130851"/>
              <a:gd name="connsiteX6" fmla="*/ 8301937 w 9932159"/>
              <a:gd name="connsiteY6" fmla="*/ 3410213 h 4130851"/>
              <a:gd name="connsiteX7" fmla="*/ 8280165 w 9932159"/>
              <a:gd name="connsiteY7" fmla="*/ 3431984 h 4130851"/>
              <a:gd name="connsiteX0" fmla="*/ 195708 w 9932159"/>
              <a:gd name="connsiteY0" fmla="*/ 318645 h 4130826"/>
              <a:gd name="connsiteX1" fmla="*/ 2924394 w 9932159"/>
              <a:gd name="connsiteY1" fmla="*/ 1080645 h 4130826"/>
              <a:gd name="connsiteX2" fmla="*/ 86851 w 9932159"/>
              <a:gd name="connsiteY2" fmla="*/ 3482759 h 4130826"/>
              <a:gd name="connsiteX3" fmla="*/ 928680 w 9932159"/>
              <a:gd name="connsiteY3" fmla="*/ 4121388 h 4130826"/>
              <a:gd name="connsiteX4" fmla="*/ 2953422 w 9932159"/>
              <a:gd name="connsiteY4" fmla="*/ 3148931 h 4130826"/>
              <a:gd name="connsiteX5" fmla="*/ 9709822 w 9932159"/>
              <a:gd name="connsiteY5" fmla="*/ 2553845 h 4130826"/>
              <a:gd name="connsiteX6" fmla="*/ 8301937 w 9932159"/>
              <a:gd name="connsiteY6" fmla="*/ 3410188 h 4130826"/>
              <a:gd name="connsiteX7" fmla="*/ 8280165 w 9932159"/>
              <a:gd name="connsiteY7" fmla="*/ 3431959 h 4130826"/>
              <a:gd name="connsiteX0" fmla="*/ 155756 w 9892207"/>
              <a:gd name="connsiteY0" fmla="*/ 318645 h 4133245"/>
              <a:gd name="connsiteX1" fmla="*/ 2884442 w 9892207"/>
              <a:gd name="connsiteY1" fmla="*/ 1080645 h 4133245"/>
              <a:gd name="connsiteX2" fmla="*/ 46899 w 9892207"/>
              <a:gd name="connsiteY2" fmla="*/ 3482759 h 4133245"/>
              <a:gd name="connsiteX3" fmla="*/ 888728 w 9892207"/>
              <a:gd name="connsiteY3" fmla="*/ 4121388 h 4133245"/>
              <a:gd name="connsiteX4" fmla="*/ 2913470 w 9892207"/>
              <a:gd name="connsiteY4" fmla="*/ 3148931 h 4133245"/>
              <a:gd name="connsiteX5" fmla="*/ 9669870 w 9892207"/>
              <a:gd name="connsiteY5" fmla="*/ 2553845 h 4133245"/>
              <a:gd name="connsiteX6" fmla="*/ 8261985 w 9892207"/>
              <a:gd name="connsiteY6" fmla="*/ 3410188 h 4133245"/>
              <a:gd name="connsiteX7" fmla="*/ 8240213 w 9892207"/>
              <a:gd name="connsiteY7" fmla="*/ 3431959 h 4133245"/>
              <a:gd name="connsiteX0" fmla="*/ 307895 w 10044346"/>
              <a:gd name="connsiteY0" fmla="*/ 318645 h 4165196"/>
              <a:gd name="connsiteX1" fmla="*/ 3036581 w 10044346"/>
              <a:gd name="connsiteY1" fmla="*/ 1080645 h 4165196"/>
              <a:gd name="connsiteX2" fmla="*/ 199038 w 10044346"/>
              <a:gd name="connsiteY2" fmla="*/ 3482759 h 4165196"/>
              <a:gd name="connsiteX3" fmla="*/ 1040867 w 10044346"/>
              <a:gd name="connsiteY3" fmla="*/ 4121388 h 4165196"/>
              <a:gd name="connsiteX4" fmla="*/ 3065609 w 10044346"/>
              <a:gd name="connsiteY4" fmla="*/ 3148931 h 4165196"/>
              <a:gd name="connsiteX5" fmla="*/ 9822009 w 10044346"/>
              <a:gd name="connsiteY5" fmla="*/ 2553845 h 4165196"/>
              <a:gd name="connsiteX6" fmla="*/ 8414124 w 10044346"/>
              <a:gd name="connsiteY6" fmla="*/ 3410188 h 4165196"/>
              <a:gd name="connsiteX7" fmla="*/ 8392352 w 10044346"/>
              <a:gd name="connsiteY7" fmla="*/ 3431959 h 4165196"/>
              <a:gd name="connsiteX0" fmla="*/ 108864 w 9845315"/>
              <a:gd name="connsiteY0" fmla="*/ 318645 h 3597993"/>
              <a:gd name="connsiteX1" fmla="*/ 2837550 w 9845315"/>
              <a:gd name="connsiteY1" fmla="*/ 1080645 h 3597993"/>
              <a:gd name="connsiteX2" fmla="*/ 7 w 9845315"/>
              <a:gd name="connsiteY2" fmla="*/ 3482759 h 3597993"/>
              <a:gd name="connsiteX3" fmla="*/ 2866578 w 9845315"/>
              <a:gd name="connsiteY3" fmla="*/ 3148931 h 3597993"/>
              <a:gd name="connsiteX4" fmla="*/ 9622978 w 9845315"/>
              <a:gd name="connsiteY4" fmla="*/ 2553845 h 3597993"/>
              <a:gd name="connsiteX5" fmla="*/ 8215093 w 9845315"/>
              <a:gd name="connsiteY5" fmla="*/ 3410188 h 3597993"/>
              <a:gd name="connsiteX6" fmla="*/ 8193321 w 9845315"/>
              <a:gd name="connsiteY6" fmla="*/ 3431959 h 3597993"/>
              <a:gd name="connsiteX0" fmla="*/ 414649 w 10151100"/>
              <a:gd name="connsiteY0" fmla="*/ 318645 h 4050633"/>
              <a:gd name="connsiteX1" fmla="*/ 3143335 w 10151100"/>
              <a:gd name="connsiteY1" fmla="*/ 1080645 h 4050633"/>
              <a:gd name="connsiteX2" fmla="*/ 305792 w 10151100"/>
              <a:gd name="connsiteY2" fmla="*/ 3482759 h 4050633"/>
              <a:gd name="connsiteX3" fmla="*/ 3172363 w 10151100"/>
              <a:gd name="connsiteY3" fmla="*/ 3148931 h 4050633"/>
              <a:gd name="connsiteX4" fmla="*/ 9928763 w 10151100"/>
              <a:gd name="connsiteY4" fmla="*/ 2553845 h 4050633"/>
              <a:gd name="connsiteX5" fmla="*/ 8520878 w 10151100"/>
              <a:gd name="connsiteY5" fmla="*/ 3410188 h 4050633"/>
              <a:gd name="connsiteX6" fmla="*/ 8499106 w 10151100"/>
              <a:gd name="connsiteY6" fmla="*/ 3431959 h 4050633"/>
              <a:gd name="connsiteX0" fmla="*/ 369540 w 10105991"/>
              <a:gd name="connsiteY0" fmla="*/ 318645 h 4093088"/>
              <a:gd name="connsiteX1" fmla="*/ 3098226 w 10105991"/>
              <a:gd name="connsiteY1" fmla="*/ 1080645 h 4093088"/>
              <a:gd name="connsiteX2" fmla="*/ 260683 w 10105991"/>
              <a:gd name="connsiteY2" fmla="*/ 3482759 h 4093088"/>
              <a:gd name="connsiteX3" fmla="*/ 3127254 w 10105991"/>
              <a:gd name="connsiteY3" fmla="*/ 3148931 h 4093088"/>
              <a:gd name="connsiteX4" fmla="*/ 9883654 w 10105991"/>
              <a:gd name="connsiteY4" fmla="*/ 2553845 h 4093088"/>
              <a:gd name="connsiteX5" fmla="*/ 8475769 w 10105991"/>
              <a:gd name="connsiteY5" fmla="*/ 3410188 h 4093088"/>
              <a:gd name="connsiteX6" fmla="*/ 8453997 w 10105991"/>
              <a:gd name="connsiteY6" fmla="*/ 3431959 h 4093088"/>
              <a:gd name="connsiteX0" fmla="*/ 346771 w 10083222"/>
              <a:gd name="connsiteY0" fmla="*/ 318645 h 4070338"/>
              <a:gd name="connsiteX1" fmla="*/ 3075457 w 10083222"/>
              <a:gd name="connsiteY1" fmla="*/ 1080645 h 4070338"/>
              <a:gd name="connsiteX2" fmla="*/ 237914 w 10083222"/>
              <a:gd name="connsiteY2" fmla="*/ 3482759 h 4070338"/>
              <a:gd name="connsiteX3" fmla="*/ 3104485 w 10083222"/>
              <a:gd name="connsiteY3" fmla="*/ 3148931 h 4070338"/>
              <a:gd name="connsiteX4" fmla="*/ 9860885 w 10083222"/>
              <a:gd name="connsiteY4" fmla="*/ 2553845 h 4070338"/>
              <a:gd name="connsiteX5" fmla="*/ 8453000 w 10083222"/>
              <a:gd name="connsiteY5" fmla="*/ 3410188 h 4070338"/>
              <a:gd name="connsiteX6" fmla="*/ 8431228 w 10083222"/>
              <a:gd name="connsiteY6" fmla="*/ 3431959 h 4070338"/>
              <a:gd name="connsiteX0" fmla="*/ 261665 w 9998116"/>
              <a:gd name="connsiteY0" fmla="*/ 318645 h 4299438"/>
              <a:gd name="connsiteX1" fmla="*/ 2990351 w 9998116"/>
              <a:gd name="connsiteY1" fmla="*/ 1080645 h 4299438"/>
              <a:gd name="connsiteX2" fmla="*/ 152808 w 9998116"/>
              <a:gd name="connsiteY2" fmla="*/ 3482759 h 4299438"/>
              <a:gd name="connsiteX3" fmla="*/ 3019379 w 9998116"/>
              <a:gd name="connsiteY3" fmla="*/ 3148931 h 4299438"/>
              <a:gd name="connsiteX4" fmla="*/ 9775779 w 9998116"/>
              <a:gd name="connsiteY4" fmla="*/ 2553845 h 4299438"/>
              <a:gd name="connsiteX5" fmla="*/ 8367894 w 9998116"/>
              <a:gd name="connsiteY5" fmla="*/ 3410188 h 4299438"/>
              <a:gd name="connsiteX6" fmla="*/ 8346122 w 9998116"/>
              <a:gd name="connsiteY6" fmla="*/ 3431959 h 4299438"/>
              <a:gd name="connsiteX0" fmla="*/ 356796 w 10093247"/>
              <a:gd name="connsiteY0" fmla="*/ 318645 h 4237429"/>
              <a:gd name="connsiteX1" fmla="*/ 3085482 w 10093247"/>
              <a:gd name="connsiteY1" fmla="*/ 1080645 h 4237429"/>
              <a:gd name="connsiteX2" fmla="*/ 247939 w 10093247"/>
              <a:gd name="connsiteY2" fmla="*/ 3482759 h 4237429"/>
              <a:gd name="connsiteX3" fmla="*/ 3114510 w 10093247"/>
              <a:gd name="connsiteY3" fmla="*/ 3148931 h 4237429"/>
              <a:gd name="connsiteX4" fmla="*/ 9870910 w 10093247"/>
              <a:gd name="connsiteY4" fmla="*/ 2553845 h 4237429"/>
              <a:gd name="connsiteX5" fmla="*/ 8463025 w 10093247"/>
              <a:gd name="connsiteY5" fmla="*/ 3410188 h 4237429"/>
              <a:gd name="connsiteX6" fmla="*/ 8441253 w 10093247"/>
              <a:gd name="connsiteY6" fmla="*/ 3431959 h 4237429"/>
              <a:gd name="connsiteX0" fmla="*/ 313278 w 10049729"/>
              <a:gd name="connsiteY0" fmla="*/ 318645 h 4116578"/>
              <a:gd name="connsiteX1" fmla="*/ 3041964 w 10049729"/>
              <a:gd name="connsiteY1" fmla="*/ 1080645 h 4116578"/>
              <a:gd name="connsiteX2" fmla="*/ 204421 w 10049729"/>
              <a:gd name="connsiteY2" fmla="*/ 3482759 h 4116578"/>
              <a:gd name="connsiteX3" fmla="*/ 3070992 w 10049729"/>
              <a:gd name="connsiteY3" fmla="*/ 3148931 h 4116578"/>
              <a:gd name="connsiteX4" fmla="*/ 9827392 w 10049729"/>
              <a:gd name="connsiteY4" fmla="*/ 2553845 h 4116578"/>
              <a:gd name="connsiteX5" fmla="*/ 8419507 w 10049729"/>
              <a:gd name="connsiteY5" fmla="*/ 3410188 h 4116578"/>
              <a:gd name="connsiteX6" fmla="*/ 8397735 w 10049729"/>
              <a:gd name="connsiteY6" fmla="*/ 3431959 h 4116578"/>
              <a:gd name="connsiteX0" fmla="*/ 328017 w 10064468"/>
              <a:gd name="connsiteY0" fmla="*/ 318645 h 4172076"/>
              <a:gd name="connsiteX1" fmla="*/ 3056703 w 10064468"/>
              <a:gd name="connsiteY1" fmla="*/ 1080645 h 4172076"/>
              <a:gd name="connsiteX2" fmla="*/ 219160 w 10064468"/>
              <a:gd name="connsiteY2" fmla="*/ 3482759 h 4172076"/>
              <a:gd name="connsiteX3" fmla="*/ 3085731 w 10064468"/>
              <a:gd name="connsiteY3" fmla="*/ 3148931 h 4172076"/>
              <a:gd name="connsiteX4" fmla="*/ 9842131 w 10064468"/>
              <a:gd name="connsiteY4" fmla="*/ 2553845 h 4172076"/>
              <a:gd name="connsiteX5" fmla="*/ 8434246 w 10064468"/>
              <a:gd name="connsiteY5" fmla="*/ 3410188 h 4172076"/>
              <a:gd name="connsiteX6" fmla="*/ 8412474 w 10064468"/>
              <a:gd name="connsiteY6" fmla="*/ 3431959 h 4172076"/>
              <a:gd name="connsiteX0" fmla="*/ 334528 w 10070979"/>
              <a:gd name="connsiteY0" fmla="*/ 318645 h 4216007"/>
              <a:gd name="connsiteX1" fmla="*/ 3063214 w 10070979"/>
              <a:gd name="connsiteY1" fmla="*/ 1080645 h 4216007"/>
              <a:gd name="connsiteX2" fmla="*/ 225671 w 10070979"/>
              <a:gd name="connsiteY2" fmla="*/ 3482759 h 4216007"/>
              <a:gd name="connsiteX3" fmla="*/ 3092242 w 10070979"/>
              <a:gd name="connsiteY3" fmla="*/ 3148931 h 4216007"/>
              <a:gd name="connsiteX4" fmla="*/ 9848642 w 10070979"/>
              <a:gd name="connsiteY4" fmla="*/ 2553845 h 4216007"/>
              <a:gd name="connsiteX5" fmla="*/ 8440757 w 10070979"/>
              <a:gd name="connsiteY5" fmla="*/ 3410188 h 4216007"/>
              <a:gd name="connsiteX6" fmla="*/ 8418985 w 10070979"/>
              <a:gd name="connsiteY6" fmla="*/ 3431959 h 4216007"/>
              <a:gd name="connsiteX0" fmla="*/ 0 w 9736451"/>
              <a:gd name="connsiteY0" fmla="*/ 318355 h 4250208"/>
              <a:gd name="connsiteX1" fmla="*/ 2728686 w 9736451"/>
              <a:gd name="connsiteY1" fmla="*/ 1080355 h 4250208"/>
              <a:gd name="connsiteX2" fmla="*/ 432849 w 9736451"/>
              <a:gd name="connsiteY2" fmla="*/ 3469468 h 4250208"/>
              <a:gd name="connsiteX3" fmla="*/ 2757714 w 9736451"/>
              <a:gd name="connsiteY3" fmla="*/ 3148641 h 4250208"/>
              <a:gd name="connsiteX4" fmla="*/ 9514114 w 9736451"/>
              <a:gd name="connsiteY4" fmla="*/ 2553555 h 4250208"/>
              <a:gd name="connsiteX5" fmla="*/ 8106229 w 9736451"/>
              <a:gd name="connsiteY5" fmla="*/ 3409898 h 4250208"/>
              <a:gd name="connsiteX6" fmla="*/ 8084457 w 9736451"/>
              <a:gd name="connsiteY6" fmla="*/ 3431669 h 4250208"/>
              <a:gd name="connsiteX0" fmla="*/ 0 w 9736451"/>
              <a:gd name="connsiteY0" fmla="*/ 318355 h 3779951"/>
              <a:gd name="connsiteX1" fmla="*/ 2728686 w 9736451"/>
              <a:gd name="connsiteY1" fmla="*/ 1080355 h 3779951"/>
              <a:gd name="connsiteX2" fmla="*/ 432849 w 9736451"/>
              <a:gd name="connsiteY2" fmla="*/ 3469468 h 3779951"/>
              <a:gd name="connsiteX3" fmla="*/ 2757714 w 9736451"/>
              <a:gd name="connsiteY3" fmla="*/ 3148641 h 3779951"/>
              <a:gd name="connsiteX4" fmla="*/ 9514114 w 9736451"/>
              <a:gd name="connsiteY4" fmla="*/ 2553555 h 3779951"/>
              <a:gd name="connsiteX5" fmla="*/ 8106229 w 9736451"/>
              <a:gd name="connsiteY5" fmla="*/ 3409898 h 3779951"/>
              <a:gd name="connsiteX6" fmla="*/ 8084457 w 9736451"/>
              <a:gd name="connsiteY6" fmla="*/ 3431669 h 3779951"/>
              <a:gd name="connsiteX0" fmla="*/ 0 w 9736451"/>
              <a:gd name="connsiteY0" fmla="*/ 318355 h 3781142"/>
              <a:gd name="connsiteX1" fmla="*/ 2728686 w 9736451"/>
              <a:gd name="connsiteY1" fmla="*/ 1080355 h 3781142"/>
              <a:gd name="connsiteX2" fmla="*/ 432849 w 9736451"/>
              <a:gd name="connsiteY2" fmla="*/ 3469468 h 3781142"/>
              <a:gd name="connsiteX3" fmla="*/ 2757714 w 9736451"/>
              <a:gd name="connsiteY3" fmla="*/ 3148641 h 3781142"/>
              <a:gd name="connsiteX4" fmla="*/ 9514114 w 9736451"/>
              <a:gd name="connsiteY4" fmla="*/ 2553555 h 3781142"/>
              <a:gd name="connsiteX5" fmla="*/ 8106229 w 9736451"/>
              <a:gd name="connsiteY5" fmla="*/ 3409898 h 3781142"/>
              <a:gd name="connsiteX6" fmla="*/ 8084457 w 9736451"/>
              <a:gd name="connsiteY6" fmla="*/ 3431669 h 3781142"/>
              <a:gd name="connsiteX0" fmla="*/ 0 w 9736451"/>
              <a:gd name="connsiteY0" fmla="*/ 318355 h 3686839"/>
              <a:gd name="connsiteX1" fmla="*/ 2728686 w 9736451"/>
              <a:gd name="connsiteY1" fmla="*/ 1080355 h 3686839"/>
              <a:gd name="connsiteX2" fmla="*/ 432849 w 9736451"/>
              <a:gd name="connsiteY2" fmla="*/ 3469468 h 3686839"/>
              <a:gd name="connsiteX3" fmla="*/ 2757714 w 9736451"/>
              <a:gd name="connsiteY3" fmla="*/ 3148641 h 3686839"/>
              <a:gd name="connsiteX4" fmla="*/ 9514114 w 9736451"/>
              <a:gd name="connsiteY4" fmla="*/ 2553555 h 3686839"/>
              <a:gd name="connsiteX5" fmla="*/ 8106229 w 9736451"/>
              <a:gd name="connsiteY5" fmla="*/ 3409898 h 3686839"/>
              <a:gd name="connsiteX6" fmla="*/ 8084457 w 9736451"/>
              <a:gd name="connsiteY6" fmla="*/ 3431669 h 3686839"/>
              <a:gd name="connsiteX0" fmla="*/ 0 w 9994325"/>
              <a:gd name="connsiteY0" fmla="*/ 318355 h 3686839"/>
              <a:gd name="connsiteX1" fmla="*/ 2728686 w 9994325"/>
              <a:gd name="connsiteY1" fmla="*/ 1080355 h 3686839"/>
              <a:gd name="connsiteX2" fmla="*/ 432849 w 9994325"/>
              <a:gd name="connsiteY2" fmla="*/ 3469468 h 3686839"/>
              <a:gd name="connsiteX3" fmla="*/ 2757714 w 9994325"/>
              <a:gd name="connsiteY3" fmla="*/ 3148641 h 3686839"/>
              <a:gd name="connsiteX4" fmla="*/ 9514114 w 9994325"/>
              <a:gd name="connsiteY4" fmla="*/ 2553555 h 3686839"/>
              <a:gd name="connsiteX5" fmla="*/ 8106229 w 9994325"/>
              <a:gd name="connsiteY5" fmla="*/ 3409898 h 3686839"/>
              <a:gd name="connsiteX6" fmla="*/ 8084457 w 9994325"/>
              <a:gd name="connsiteY6" fmla="*/ 3431669 h 3686839"/>
              <a:gd name="connsiteX0" fmla="*/ 0 w 9994325"/>
              <a:gd name="connsiteY0" fmla="*/ 318355 h 3667764"/>
              <a:gd name="connsiteX1" fmla="*/ 2728686 w 9994325"/>
              <a:gd name="connsiteY1" fmla="*/ 1080355 h 3667764"/>
              <a:gd name="connsiteX2" fmla="*/ 432849 w 9994325"/>
              <a:gd name="connsiteY2" fmla="*/ 3469468 h 3667764"/>
              <a:gd name="connsiteX3" fmla="*/ 2757714 w 9994325"/>
              <a:gd name="connsiteY3" fmla="*/ 3148641 h 3667764"/>
              <a:gd name="connsiteX4" fmla="*/ 9514114 w 9994325"/>
              <a:gd name="connsiteY4" fmla="*/ 2553555 h 3667764"/>
              <a:gd name="connsiteX5" fmla="*/ 8106229 w 9994325"/>
              <a:gd name="connsiteY5" fmla="*/ 3409898 h 3667764"/>
              <a:gd name="connsiteX6" fmla="*/ 8084457 w 9994325"/>
              <a:gd name="connsiteY6" fmla="*/ 3431669 h 3667764"/>
              <a:gd name="connsiteX0" fmla="*/ 0 w 9994325"/>
              <a:gd name="connsiteY0" fmla="*/ 318355 h 3656811"/>
              <a:gd name="connsiteX1" fmla="*/ 2728686 w 9994325"/>
              <a:gd name="connsiteY1" fmla="*/ 1080355 h 3656811"/>
              <a:gd name="connsiteX2" fmla="*/ 432849 w 9994325"/>
              <a:gd name="connsiteY2" fmla="*/ 3469468 h 3656811"/>
              <a:gd name="connsiteX3" fmla="*/ 2757714 w 9994325"/>
              <a:gd name="connsiteY3" fmla="*/ 3148641 h 3656811"/>
              <a:gd name="connsiteX4" fmla="*/ 9514114 w 9994325"/>
              <a:gd name="connsiteY4" fmla="*/ 2553555 h 3656811"/>
              <a:gd name="connsiteX5" fmla="*/ 8106229 w 9994325"/>
              <a:gd name="connsiteY5" fmla="*/ 3409898 h 3656811"/>
              <a:gd name="connsiteX6" fmla="*/ 8084457 w 9994325"/>
              <a:gd name="connsiteY6" fmla="*/ 3431669 h 3656811"/>
              <a:gd name="connsiteX0" fmla="*/ 0 w 9952648"/>
              <a:gd name="connsiteY0" fmla="*/ 318355 h 3684755"/>
              <a:gd name="connsiteX1" fmla="*/ 2728686 w 9952648"/>
              <a:gd name="connsiteY1" fmla="*/ 1080355 h 3684755"/>
              <a:gd name="connsiteX2" fmla="*/ 432849 w 9952648"/>
              <a:gd name="connsiteY2" fmla="*/ 3469468 h 3684755"/>
              <a:gd name="connsiteX3" fmla="*/ 2757714 w 9952648"/>
              <a:gd name="connsiteY3" fmla="*/ 3148641 h 3684755"/>
              <a:gd name="connsiteX4" fmla="*/ 9466444 w 9952648"/>
              <a:gd name="connsiteY4" fmla="*/ 2631561 h 3684755"/>
              <a:gd name="connsiteX5" fmla="*/ 8106229 w 9952648"/>
              <a:gd name="connsiteY5" fmla="*/ 3409898 h 3684755"/>
              <a:gd name="connsiteX6" fmla="*/ 8084457 w 9952648"/>
              <a:gd name="connsiteY6" fmla="*/ 3431669 h 3684755"/>
              <a:gd name="connsiteX0" fmla="*/ 0 w 9952648"/>
              <a:gd name="connsiteY0" fmla="*/ 318355 h 3660857"/>
              <a:gd name="connsiteX1" fmla="*/ 2728686 w 9952648"/>
              <a:gd name="connsiteY1" fmla="*/ 1080355 h 3660857"/>
              <a:gd name="connsiteX2" fmla="*/ 432849 w 9952648"/>
              <a:gd name="connsiteY2" fmla="*/ 3469468 h 3660857"/>
              <a:gd name="connsiteX3" fmla="*/ 2757714 w 9952648"/>
              <a:gd name="connsiteY3" fmla="*/ 3148641 h 3660857"/>
              <a:gd name="connsiteX4" fmla="*/ 9466444 w 9952648"/>
              <a:gd name="connsiteY4" fmla="*/ 2631561 h 3660857"/>
              <a:gd name="connsiteX5" fmla="*/ 8106229 w 9952648"/>
              <a:gd name="connsiteY5" fmla="*/ 3409898 h 3660857"/>
              <a:gd name="connsiteX6" fmla="*/ 8084457 w 9952648"/>
              <a:gd name="connsiteY6" fmla="*/ 3431669 h 3660857"/>
              <a:gd name="connsiteX0" fmla="*/ 0 w 9952648"/>
              <a:gd name="connsiteY0" fmla="*/ 318355 h 3660857"/>
              <a:gd name="connsiteX1" fmla="*/ 2728686 w 9952648"/>
              <a:gd name="connsiteY1" fmla="*/ 1080355 h 3660857"/>
              <a:gd name="connsiteX2" fmla="*/ 432849 w 9952648"/>
              <a:gd name="connsiteY2" fmla="*/ 3469468 h 3660857"/>
              <a:gd name="connsiteX3" fmla="*/ 2757714 w 9952648"/>
              <a:gd name="connsiteY3" fmla="*/ 3148641 h 3660857"/>
              <a:gd name="connsiteX4" fmla="*/ 9466444 w 9952648"/>
              <a:gd name="connsiteY4" fmla="*/ 2631561 h 3660857"/>
              <a:gd name="connsiteX5" fmla="*/ 8106229 w 9952648"/>
              <a:gd name="connsiteY5" fmla="*/ 3409898 h 3660857"/>
              <a:gd name="connsiteX0" fmla="*/ 0 w 9925368"/>
              <a:gd name="connsiteY0" fmla="*/ 318355 h 3660857"/>
              <a:gd name="connsiteX1" fmla="*/ 2728686 w 9925368"/>
              <a:gd name="connsiteY1" fmla="*/ 1080355 h 3660857"/>
              <a:gd name="connsiteX2" fmla="*/ 432849 w 9925368"/>
              <a:gd name="connsiteY2" fmla="*/ 3469468 h 3660857"/>
              <a:gd name="connsiteX3" fmla="*/ 2757714 w 9925368"/>
              <a:gd name="connsiteY3" fmla="*/ 3148641 h 3660857"/>
              <a:gd name="connsiteX4" fmla="*/ 9466444 w 9925368"/>
              <a:gd name="connsiteY4" fmla="*/ 2631561 h 3660857"/>
              <a:gd name="connsiteX5" fmla="*/ 8106229 w 9925368"/>
              <a:gd name="connsiteY5" fmla="*/ 3409898 h 3660857"/>
              <a:gd name="connsiteX0" fmla="*/ 0 w 9550457"/>
              <a:gd name="connsiteY0" fmla="*/ 318355 h 3660857"/>
              <a:gd name="connsiteX1" fmla="*/ 2728686 w 9550457"/>
              <a:gd name="connsiteY1" fmla="*/ 1080355 h 3660857"/>
              <a:gd name="connsiteX2" fmla="*/ 432849 w 9550457"/>
              <a:gd name="connsiteY2" fmla="*/ 3469468 h 3660857"/>
              <a:gd name="connsiteX3" fmla="*/ 2757714 w 9550457"/>
              <a:gd name="connsiteY3" fmla="*/ 3148641 h 3660857"/>
              <a:gd name="connsiteX4" fmla="*/ 9466444 w 9550457"/>
              <a:gd name="connsiteY4" fmla="*/ 2631561 h 3660857"/>
              <a:gd name="connsiteX5" fmla="*/ 8106229 w 9550457"/>
              <a:gd name="connsiteY5" fmla="*/ 3409898 h 3660857"/>
              <a:gd name="connsiteX0" fmla="*/ 0 w 9550457"/>
              <a:gd name="connsiteY0" fmla="*/ 318355 h 3658354"/>
              <a:gd name="connsiteX1" fmla="*/ 2728686 w 9550457"/>
              <a:gd name="connsiteY1" fmla="*/ 1080355 h 3658354"/>
              <a:gd name="connsiteX2" fmla="*/ 432849 w 9550457"/>
              <a:gd name="connsiteY2" fmla="*/ 3469468 h 3658354"/>
              <a:gd name="connsiteX3" fmla="*/ 2757714 w 9550457"/>
              <a:gd name="connsiteY3" fmla="*/ 3148641 h 3658354"/>
              <a:gd name="connsiteX4" fmla="*/ 9466444 w 9550457"/>
              <a:gd name="connsiteY4" fmla="*/ 2631561 h 3658354"/>
              <a:gd name="connsiteX5" fmla="*/ 8106229 w 9550457"/>
              <a:gd name="connsiteY5" fmla="*/ 3409898 h 3658354"/>
              <a:gd name="connsiteX0" fmla="*/ 0 w 9550457"/>
              <a:gd name="connsiteY0" fmla="*/ 318355 h 3723423"/>
              <a:gd name="connsiteX1" fmla="*/ 2728686 w 9550457"/>
              <a:gd name="connsiteY1" fmla="*/ 1080355 h 3723423"/>
              <a:gd name="connsiteX2" fmla="*/ 432849 w 9550457"/>
              <a:gd name="connsiteY2" fmla="*/ 3469468 h 3723423"/>
              <a:gd name="connsiteX3" fmla="*/ 2757714 w 9550457"/>
              <a:gd name="connsiteY3" fmla="*/ 3148641 h 3723423"/>
              <a:gd name="connsiteX4" fmla="*/ 9466444 w 9550457"/>
              <a:gd name="connsiteY4" fmla="*/ 2631561 h 3723423"/>
              <a:gd name="connsiteX5" fmla="*/ 8106229 w 9550457"/>
              <a:gd name="connsiteY5" fmla="*/ 3409898 h 3723423"/>
              <a:gd name="connsiteX0" fmla="*/ 0 w 9550457"/>
              <a:gd name="connsiteY0" fmla="*/ 318355 h 3696478"/>
              <a:gd name="connsiteX1" fmla="*/ 2728686 w 9550457"/>
              <a:gd name="connsiteY1" fmla="*/ 1080355 h 3696478"/>
              <a:gd name="connsiteX2" fmla="*/ 432849 w 9550457"/>
              <a:gd name="connsiteY2" fmla="*/ 3469468 h 3696478"/>
              <a:gd name="connsiteX3" fmla="*/ 2757714 w 9550457"/>
              <a:gd name="connsiteY3" fmla="*/ 3148641 h 3696478"/>
              <a:gd name="connsiteX4" fmla="*/ 9466444 w 9550457"/>
              <a:gd name="connsiteY4" fmla="*/ 2631561 h 3696478"/>
              <a:gd name="connsiteX5" fmla="*/ 8106229 w 9550457"/>
              <a:gd name="connsiteY5" fmla="*/ 3409898 h 3696478"/>
              <a:gd name="connsiteX0" fmla="*/ 156565 w 9707022"/>
              <a:gd name="connsiteY0" fmla="*/ 318131 h 3689296"/>
              <a:gd name="connsiteX1" fmla="*/ 2885251 w 9707022"/>
              <a:gd name="connsiteY1" fmla="*/ 1080131 h 3689296"/>
              <a:gd name="connsiteX2" fmla="*/ 8705 w 9707022"/>
              <a:gd name="connsiteY2" fmla="*/ 3460577 h 3689296"/>
              <a:gd name="connsiteX3" fmla="*/ 2914279 w 9707022"/>
              <a:gd name="connsiteY3" fmla="*/ 3148417 h 3689296"/>
              <a:gd name="connsiteX4" fmla="*/ 9623009 w 9707022"/>
              <a:gd name="connsiteY4" fmla="*/ 2631337 h 3689296"/>
              <a:gd name="connsiteX5" fmla="*/ 8262794 w 9707022"/>
              <a:gd name="connsiteY5" fmla="*/ 3409674 h 3689296"/>
              <a:gd name="connsiteX0" fmla="*/ 159309 w 9709766"/>
              <a:gd name="connsiteY0" fmla="*/ 318131 h 3853227"/>
              <a:gd name="connsiteX1" fmla="*/ 2887995 w 9709766"/>
              <a:gd name="connsiteY1" fmla="*/ 1080131 h 3853227"/>
              <a:gd name="connsiteX2" fmla="*/ 11449 w 9709766"/>
              <a:gd name="connsiteY2" fmla="*/ 3460577 h 3853227"/>
              <a:gd name="connsiteX3" fmla="*/ 2917023 w 9709766"/>
              <a:gd name="connsiteY3" fmla="*/ 3148417 h 3853227"/>
              <a:gd name="connsiteX4" fmla="*/ 9625753 w 9709766"/>
              <a:gd name="connsiteY4" fmla="*/ 2631337 h 3853227"/>
              <a:gd name="connsiteX5" fmla="*/ 8265538 w 9709766"/>
              <a:gd name="connsiteY5" fmla="*/ 3409674 h 3853227"/>
              <a:gd name="connsiteX0" fmla="*/ 151521 w 9701978"/>
              <a:gd name="connsiteY0" fmla="*/ 318131 h 3861577"/>
              <a:gd name="connsiteX1" fmla="*/ 2880207 w 9701978"/>
              <a:gd name="connsiteY1" fmla="*/ 1080131 h 3861577"/>
              <a:gd name="connsiteX2" fmla="*/ 3661 w 9701978"/>
              <a:gd name="connsiteY2" fmla="*/ 3460577 h 3861577"/>
              <a:gd name="connsiteX3" fmla="*/ 2909235 w 9701978"/>
              <a:gd name="connsiteY3" fmla="*/ 3148417 h 3861577"/>
              <a:gd name="connsiteX4" fmla="*/ 9617965 w 9701978"/>
              <a:gd name="connsiteY4" fmla="*/ 2631337 h 3861577"/>
              <a:gd name="connsiteX5" fmla="*/ 8257750 w 9701978"/>
              <a:gd name="connsiteY5" fmla="*/ 3409674 h 3861577"/>
              <a:gd name="connsiteX0" fmla="*/ 150744 w 9701201"/>
              <a:gd name="connsiteY0" fmla="*/ 318131 h 3861577"/>
              <a:gd name="connsiteX1" fmla="*/ 2879430 w 9701201"/>
              <a:gd name="connsiteY1" fmla="*/ 1080131 h 3861577"/>
              <a:gd name="connsiteX2" fmla="*/ 2884 w 9701201"/>
              <a:gd name="connsiteY2" fmla="*/ 3460577 h 3861577"/>
              <a:gd name="connsiteX3" fmla="*/ 2908458 w 9701201"/>
              <a:gd name="connsiteY3" fmla="*/ 3148417 h 3861577"/>
              <a:gd name="connsiteX4" fmla="*/ 9617188 w 9701201"/>
              <a:gd name="connsiteY4" fmla="*/ 2631337 h 3861577"/>
              <a:gd name="connsiteX5" fmla="*/ 8256973 w 9701201"/>
              <a:gd name="connsiteY5" fmla="*/ 3409674 h 3861577"/>
              <a:gd name="connsiteX0" fmla="*/ 160283 w 9710740"/>
              <a:gd name="connsiteY0" fmla="*/ 318131 h 3850793"/>
              <a:gd name="connsiteX1" fmla="*/ 2888969 w 9710740"/>
              <a:gd name="connsiteY1" fmla="*/ 1080131 h 3850793"/>
              <a:gd name="connsiteX2" fmla="*/ 12423 w 9710740"/>
              <a:gd name="connsiteY2" fmla="*/ 3460577 h 3850793"/>
              <a:gd name="connsiteX3" fmla="*/ 2917997 w 9710740"/>
              <a:gd name="connsiteY3" fmla="*/ 3148417 h 3850793"/>
              <a:gd name="connsiteX4" fmla="*/ 9626727 w 9710740"/>
              <a:gd name="connsiteY4" fmla="*/ 2631337 h 3850793"/>
              <a:gd name="connsiteX5" fmla="*/ 8266512 w 9710740"/>
              <a:gd name="connsiteY5" fmla="*/ 3409674 h 3850793"/>
              <a:gd name="connsiteX0" fmla="*/ 501848 w 10052305"/>
              <a:gd name="connsiteY0" fmla="*/ 318131 h 3992573"/>
              <a:gd name="connsiteX1" fmla="*/ 3230534 w 10052305"/>
              <a:gd name="connsiteY1" fmla="*/ 1080131 h 3992573"/>
              <a:gd name="connsiteX2" fmla="*/ 353988 w 10052305"/>
              <a:gd name="connsiteY2" fmla="*/ 3460577 h 3992573"/>
              <a:gd name="connsiteX3" fmla="*/ 3259562 w 10052305"/>
              <a:gd name="connsiteY3" fmla="*/ 3148417 h 3992573"/>
              <a:gd name="connsiteX4" fmla="*/ 9968292 w 10052305"/>
              <a:gd name="connsiteY4" fmla="*/ 2631337 h 3992573"/>
              <a:gd name="connsiteX5" fmla="*/ 8608077 w 10052305"/>
              <a:gd name="connsiteY5" fmla="*/ 3409674 h 3992573"/>
              <a:gd name="connsiteX0" fmla="*/ 467921 w 10018378"/>
              <a:gd name="connsiteY0" fmla="*/ 318131 h 4041246"/>
              <a:gd name="connsiteX1" fmla="*/ 3196607 w 10018378"/>
              <a:gd name="connsiteY1" fmla="*/ 1080131 h 4041246"/>
              <a:gd name="connsiteX2" fmla="*/ 320061 w 10018378"/>
              <a:gd name="connsiteY2" fmla="*/ 3460577 h 4041246"/>
              <a:gd name="connsiteX3" fmla="*/ 3225635 w 10018378"/>
              <a:gd name="connsiteY3" fmla="*/ 3148417 h 4041246"/>
              <a:gd name="connsiteX4" fmla="*/ 9934365 w 10018378"/>
              <a:gd name="connsiteY4" fmla="*/ 2631337 h 4041246"/>
              <a:gd name="connsiteX5" fmla="*/ 8574150 w 10018378"/>
              <a:gd name="connsiteY5" fmla="*/ 3409674 h 4041246"/>
              <a:gd name="connsiteX0" fmla="*/ 259775 w 9810232"/>
              <a:gd name="connsiteY0" fmla="*/ 318131 h 3843842"/>
              <a:gd name="connsiteX1" fmla="*/ 2988461 w 9810232"/>
              <a:gd name="connsiteY1" fmla="*/ 1080131 h 3843842"/>
              <a:gd name="connsiteX2" fmla="*/ 111915 w 9810232"/>
              <a:gd name="connsiteY2" fmla="*/ 3460577 h 3843842"/>
              <a:gd name="connsiteX3" fmla="*/ 3017489 w 9810232"/>
              <a:gd name="connsiteY3" fmla="*/ 3148417 h 3843842"/>
              <a:gd name="connsiteX4" fmla="*/ 9726219 w 9810232"/>
              <a:gd name="connsiteY4" fmla="*/ 2631337 h 3843842"/>
              <a:gd name="connsiteX5" fmla="*/ 8366004 w 9810232"/>
              <a:gd name="connsiteY5" fmla="*/ 3409674 h 3843842"/>
              <a:gd name="connsiteX0" fmla="*/ 290380 w 9840837"/>
              <a:gd name="connsiteY0" fmla="*/ 318131 h 3798761"/>
              <a:gd name="connsiteX1" fmla="*/ 3019066 w 9840837"/>
              <a:gd name="connsiteY1" fmla="*/ 1080131 h 3798761"/>
              <a:gd name="connsiteX2" fmla="*/ 142520 w 9840837"/>
              <a:gd name="connsiteY2" fmla="*/ 3460577 h 3798761"/>
              <a:gd name="connsiteX3" fmla="*/ 3048094 w 9840837"/>
              <a:gd name="connsiteY3" fmla="*/ 3148417 h 3798761"/>
              <a:gd name="connsiteX4" fmla="*/ 9756824 w 9840837"/>
              <a:gd name="connsiteY4" fmla="*/ 2631337 h 3798761"/>
              <a:gd name="connsiteX5" fmla="*/ 8396609 w 9840837"/>
              <a:gd name="connsiteY5" fmla="*/ 3409674 h 3798761"/>
              <a:gd name="connsiteX0" fmla="*/ 186300 w 9736757"/>
              <a:gd name="connsiteY0" fmla="*/ 318131 h 3795356"/>
              <a:gd name="connsiteX1" fmla="*/ 2914986 w 9736757"/>
              <a:gd name="connsiteY1" fmla="*/ 1080131 h 3795356"/>
              <a:gd name="connsiteX2" fmla="*/ 146781 w 9736757"/>
              <a:gd name="connsiteY2" fmla="*/ 3456243 h 3795356"/>
              <a:gd name="connsiteX3" fmla="*/ 2944014 w 9736757"/>
              <a:gd name="connsiteY3" fmla="*/ 3148417 h 3795356"/>
              <a:gd name="connsiteX4" fmla="*/ 9652744 w 9736757"/>
              <a:gd name="connsiteY4" fmla="*/ 2631337 h 3795356"/>
              <a:gd name="connsiteX5" fmla="*/ 8292529 w 9736757"/>
              <a:gd name="connsiteY5" fmla="*/ 3409674 h 3795356"/>
              <a:gd name="connsiteX0" fmla="*/ 2914986 w 9736757"/>
              <a:gd name="connsiteY0" fmla="*/ 0 h 2715225"/>
              <a:gd name="connsiteX1" fmla="*/ 146781 w 9736757"/>
              <a:gd name="connsiteY1" fmla="*/ 2376112 h 2715225"/>
              <a:gd name="connsiteX2" fmla="*/ 2944014 w 9736757"/>
              <a:gd name="connsiteY2" fmla="*/ 2068286 h 2715225"/>
              <a:gd name="connsiteX3" fmla="*/ 9652744 w 9736757"/>
              <a:gd name="connsiteY3" fmla="*/ 1551206 h 2715225"/>
              <a:gd name="connsiteX4" fmla="*/ 8292529 w 9736757"/>
              <a:gd name="connsiteY4" fmla="*/ 2329543 h 2715225"/>
              <a:gd name="connsiteX0" fmla="*/ 146781 w 9736757"/>
              <a:gd name="connsiteY0" fmla="*/ 1451396 h 1790509"/>
              <a:gd name="connsiteX1" fmla="*/ 2944014 w 9736757"/>
              <a:gd name="connsiteY1" fmla="*/ 1143570 h 1790509"/>
              <a:gd name="connsiteX2" fmla="*/ 9652744 w 9736757"/>
              <a:gd name="connsiteY2" fmla="*/ 626490 h 1790509"/>
              <a:gd name="connsiteX3" fmla="*/ 8292529 w 9736757"/>
              <a:gd name="connsiteY3" fmla="*/ 1404827 h 1790509"/>
              <a:gd name="connsiteX0" fmla="*/ 0 w 6792743"/>
              <a:gd name="connsiteY0" fmla="*/ 1143570 h 1404827"/>
              <a:gd name="connsiteX1" fmla="*/ 6708730 w 6792743"/>
              <a:gd name="connsiteY1" fmla="*/ 626490 h 1404827"/>
              <a:gd name="connsiteX2" fmla="*/ 5348515 w 6792743"/>
              <a:gd name="connsiteY2" fmla="*/ 1404827 h 1404827"/>
              <a:gd name="connsiteX0" fmla="*/ 0 w 6944538"/>
              <a:gd name="connsiteY0" fmla="*/ 1155035 h 1166603"/>
              <a:gd name="connsiteX1" fmla="*/ 6734855 w 6944538"/>
              <a:gd name="connsiteY1" fmla="*/ 19646 h 1166603"/>
              <a:gd name="connsiteX2" fmla="*/ 5374640 w 6944538"/>
              <a:gd name="connsiteY2" fmla="*/ 797983 h 1166603"/>
              <a:gd name="connsiteX0" fmla="*/ 77 w 6944615"/>
              <a:gd name="connsiteY0" fmla="*/ 1155035 h 1604609"/>
              <a:gd name="connsiteX1" fmla="*/ 6734932 w 6944615"/>
              <a:gd name="connsiteY1" fmla="*/ 19646 h 1604609"/>
              <a:gd name="connsiteX2" fmla="*/ 5374717 w 6944615"/>
              <a:gd name="connsiteY2" fmla="*/ 797983 h 1604609"/>
              <a:gd name="connsiteX0" fmla="*/ 0 w 6804915"/>
              <a:gd name="connsiteY0" fmla="*/ 1137653 h 1138226"/>
              <a:gd name="connsiteX1" fmla="*/ 2709821 w 6804915"/>
              <a:gd name="connsiteY1" fmla="*/ 832852 h 1138226"/>
              <a:gd name="connsiteX2" fmla="*/ 6734855 w 6804915"/>
              <a:gd name="connsiteY2" fmla="*/ 2264 h 1138226"/>
              <a:gd name="connsiteX3" fmla="*/ 5374640 w 6804915"/>
              <a:gd name="connsiteY3" fmla="*/ 780601 h 1138226"/>
              <a:gd name="connsiteX0" fmla="*/ 0 w 6754832"/>
              <a:gd name="connsiteY0" fmla="*/ 1377492 h 1378065"/>
              <a:gd name="connsiteX1" fmla="*/ 2709821 w 6754832"/>
              <a:gd name="connsiteY1" fmla="*/ 1072691 h 1378065"/>
              <a:gd name="connsiteX2" fmla="*/ 6734855 w 6754832"/>
              <a:gd name="connsiteY2" fmla="*/ 242103 h 1378065"/>
              <a:gd name="connsiteX3" fmla="*/ 5374640 w 6754832"/>
              <a:gd name="connsiteY3" fmla="*/ 1020440 h 1378065"/>
              <a:gd name="connsiteX0" fmla="*/ 0 w 6739457"/>
              <a:gd name="connsiteY0" fmla="*/ 1406518 h 1407091"/>
              <a:gd name="connsiteX1" fmla="*/ 2709821 w 6739457"/>
              <a:gd name="connsiteY1" fmla="*/ 1101717 h 1407091"/>
              <a:gd name="connsiteX2" fmla="*/ 6734855 w 6739457"/>
              <a:gd name="connsiteY2" fmla="*/ 271129 h 1407091"/>
              <a:gd name="connsiteX3" fmla="*/ 5374640 w 6739457"/>
              <a:gd name="connsiteY3" fmla="*/ 1049466 h 1407091"/>
              <a:gd name="connsiteX0" fmla="*/ 0 w 6824016"/>
              <a:gd name="connsiteY0" fmla="*/ 1374910 h 1375483"/>
              <a:gd name="connsiteX1" fmla="*/ 2709821 w 6824016"/>
              <a:gd name="connsiteY1" fmla="*/ 1070109 h 1375483"/>
              <a:gd name="connsiteX2" fmla="*/ 6734855 w 6824016"/>
              <a:gd name="connsiteY2" fmla="*/ 239521 h 1375483"/>
              <a:gd name="connsiteX3" fmla="*/ 5374640 w 6824016"/>
              <a:gd name="connsiteY3" fmla="*/ 1017858 h 1375483"/>
              <a:gd name="connsiteX0" fmla="*/ 0 w 6824016"/>
              <a:gd name="connsiteY0" fmla="*/ 1374910 h 1716116"/>
              <a:gd name="connsiteX1" fmla="*/ 2709821 w 6824016"/>
              <a:gd name="connsiteY1" fmla="*/ 1070109 h 1716116"/>
              <a:gd name="connsiteX2" fmla="*/ 6734855 w 6824016"/>
              <a:gd name="connsiteY2" fmla="*/ 239521 h 1716116"/>
              <a:gd name="connsiteX3" fmla="*/ 5374640 w 6824016"/>
              <a:gd name="connsiteY3" fmla="*/ 1017858 h 1716116"/>
              <a:gd name="connsiteX0" fmla="*/ 0 w 6824016"/>
              <a:gd name="connsiteY0" fmla="*/ 1374910 h 1641497"/>
              <a:gd name="connsiteX1" fmla="*/ 2709821 w 6824016"/>
              <a:gd name="connsiteY1" fmla="*/ 1070109 h 1641497"/>
              <a:gd name="connsiteX2" fmla="*/ 6734855 w 6824016"/>
              <a:gd name="connsiteY2" fmla="*/ 239521 h 1641497"/>
              <a:gd name="connsiteX3" fmla="*/ 5374640 w 6824016"/>
              <a:gd name="connsiteY3" fmla="*/ 1017858 h 1641497"/>
              <a:gd name="connsiteX0" fmla="*/ 0 w 6824016"/>
              <a:gd name="connsiteY0" fmla="*/ 1374910 h 1659455"/>
              <a:gd name="connsiteX1" fmla="*/ 2709821 w 6824016"/>
              <a:gd name="connsiteY1" fmla="*/ 1070109 h 1659455"/>
              <a:gd name="connsiteX2" fmla="*/ 6734855 w 6824016"/>
              <a:gd name="connsiteY2" fmla="*/ 239521 h 1659455"/>
              <a:gd name="connsiteX3" fmla="*/ 5374640 w 6824016"/>
              <a:gd name="connsiteY3" fmla="*/ 1017858 h 1659455"/>
              <a:gd name="connsiteX0" fmla="*/ 0 w 6824016"/>
              <a:gd name="connsiteY0" fmla="*/ 1433237 h 1717782"/>
              <a:gd name="connsiteX1" fmla="*/ 2709821 w 6824016"/>
              <a:gd name="connsiteY1" fmla="*/ 1128436 h 1717782"/>
              <a:gd name="connsiteX2" fmla="*/ 6734855 w 6824016"/>
              <a:gd name="connsiteY2" fmla="*/ 297848 h 1717782"/>
              <a:gd name="connsiteX3" fmla="*/ 5374640 w 6824016"/>
              <a:gd name="connsiteY3" fmla="*/ 1076185 h 171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4016" h="1717782">
                <a:moveTo>
                  <a:pt x="0" y="1433237"/>
                </a:moveTo>
                <a:cubicBezTo>
                  <a:pt x="3145" y="2105249"/>
                  <a:pt x="2223071" y="1413461"/>
                  <a:pt x="2709821" y="1128436"/>
                </a:cubicBezTo>
                <a:cubicBezTo>
                  <a:pt x="3662480" y="490714"/>
                  <a:pt x="6279119" y="-501190"/>
                  <a:pt x="6734855" y="297848"/>
                </a:cubicBezTo>
                <a:cubicBezTo>
                  <a:pt x="7249782" y="1200665"/>
                  <a:pt x="5365898" y="266784"/>
                  <a:pt x="5374640" y="1076185"/>
                </a:cubicBezTo>
              </a:path>
            </a:pathLst>
          </a:custGeom>
          <a:noFill/>
          <a:ln w="19050" cap="rnd">
            <a:solidFill>
              <a:srgbClr val="00FF9A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DBC2DEC-AB4E-37AA-E88F-EBC28A437A80}"/>
              </a:ext>
            </a:extLst>
          </p:cNvPr>
          <p:cNvGrpSpPr/>
          <p:nvPr/>
        </p:nvGrpSpPr>
        <p:grpSpPr>
          <a:xfrm rot="5400000">
            <a:off x="2817017" y="2464957"/>
            <a:ext cx="3970286" cy="2587680"/>
            <a:chOff x="1287800" y="2861930"/>
            <a:chExt cx="914174" cy="632921"/>
          </a:xfrm>
          <a:effectLst>
            <a:outerShdw blurRad="177800" dist="114300" dir="5400000" sx="98000" sy="98000" algn="t" rotWithShape="0">
              <a:srgbClr val="090048">
                <a:alpha val="30000"/>
              </a:srgbClr>
            </a:outerShdw>
          </a:effectLst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734117ED-E930-E4D6-2F47-BDBD0A802844}"/>
                </a:ext>
              </a:extLst>
            </p:cNvPr>
            <p:cNvSpPr/>
            <p:nvPr/>
          </p:nvSpPr>
          <p:spPr>
            <a:xfrm>
              <a:off x="1287800" y="2862530"/>
              <a:ext cx="914174" cy="632321"/>
            </a:xfrm>
            <a:prstGeom prst="roundRect">
              <a:avLst>
                <a:gd name="adj" fmla="val 2397"/>
              </a:avLst>
            </a:pr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FF5A9A09-6D23-271D-6A34-8D0F502AFD00}"/>
                </a:ext>
              </a:extLst>
            </p:cNvPr>
            <p:cNvSpPr/>
            <p:nvPr/>
          </p:nvSpPr>
          <p:spPr>
            <a:xfrm flipH="1">
              <a:off x="1298479" y="2861930"/>
              <a:ext cx="903495" cy="632850"/>
            </a:xfrm>
            <a:prstGeom prst="roundRect">
              <a:avLst>
                <a:gd name="adj" fmla="val 2414"/>
              </a:avLst>
            </a:prstGeom>
            <a:gradFill>
              <a:gsLst>
                <a:gs pos="100000">
                  <a:srgbClr val="24037B">
                    <a:lumMod val="89000"/>
                  </a:srgbClr>
                </a:gs>
                <a:gs pos="0">
                  <a:srgbClr val="24037B"/>
                </a:gs>
              </a:gsLst>
              <a:lin ang="5400000" scaled="0"/>
            </a:gradFill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"/>
                    </a:schemeClr>
                  </a:gs>
                  <a:gs pos="77000">
                    <a:schemeClr val="accent1">
                      <a:lumMod val="10000"/>
                      <a:lumOff val="90000"/>
                      <a:alpha val="4500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15B0B770-A1B5-7736-EC95-B143D7270EBA}"/>
              </a:ext>
            </a:extLst>
          </p:cNvPr>
          <p:cNvSpPr txBox="1"/>
          <p:nvPr/>
        </p:nvSpPr>
        <p:spPr>
          <a:xfrm>
            <a:off x="3769907" y="2265978"/>
            <a:ext cx="20503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zh-CN" altLang="en-US" sz="1600"/>
              <a:t>扩大搜索空间，获得更高质量的苗头抗体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7376118-83E9-4B8A-28BA-897CB39A25A7}"/>
              </a:ext>
            </a:extLst>
          </p:cNvPr>
          <p:cNvSpPr txBox="1"/>
          <p:nvPr/>
        </p:nvSpPr>
        <p:spPr>
          <a:xfrm>
            <a:off x="3769907" y="2839133"/>
            <a:ext cx="2050322" cy="1280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spc="120">
                <a:solidFill>
                  <a:srgbClr val="FCFBFF"/>
                </a:solidFill>
                <a:latin typeface="+mn-ea"/>
              </a:defRPr>
            </a:lvl1pPr>
          </a:lstStyle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拥有多样化、高质量的苗头分子，可为抗体药物发现奠定基础，利用</a:t>
            </a:r>
            <a:r>
              <a:rPr lang="en-US" altLang="zh-CN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AI</a:t>
            </a:r>
            <a:r>
              <a:rPr lang="zh-CN" altLang="en-US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提升实验方法，或扩大苗头抗体的搜索空间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EC79979-12CA-6B2D-6B51-4B1EE9A4C6FF}"/>
              </a:ext>
            </a:extLst>
          </p:cNvPr>
          <p:cNvGrpSpPr/>
          <p:nvPr/>
        </p:nvGrpSpPr>
        <p:grpSpPr>
          <a:xfrm>
            <a:off x="1952167" y="2223285"/>
            <a:ext cx="174176" cy="174176"/>
            <a:chOff x="4135568" y="2171802"/>
            <a:chExt cx="126104" cy="126104"/>
          </a:xfrm>
        </p:grpSpPr>
        <p:sp>
          <p:nvSpPr>
            <p:cNvPr id="451" name="Oval 236-">
              <a:extLst>
                <a:ext uri="{FF2B5EF4-FFF2-40B4-BE49-F238E27FC236}">
                  <a16:creationId xmlns:a16="http://schemas.microsoft.com/office/drawing/2014/main" id="{2128C4E7-BF5F-D8A1-58FA-5875D9239B3E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椭圆 457">
              <a:extLst>
                <a:ext uri="{FF2B5EF4-FFF2-40B4-BE49-F238E27FC236}">
                  <a16:creationId xmlns:a16="http://schemas.microsoft.com/office/drawing/2014/main" id="{F45D3149-005E-F256-6BFD-4664277892FB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F3F8332-DAEA-711C-190D-6D6431E1051C}"/>
              </a:ext>
            </a:extLst>
          </p:cNvPr>
          <p:cNvGrpSpPr/>
          <p:nvPr/>
        </p:nvGrpSpPr>
        <p:grpSpPr>
          <a:xfrm rot="5400000">
            <a:off x="5700123" y="2633896"/>
            <a:ext cx="3632415" cy="2587680"/>
            <a:chOff x="1287800" y="2861930"/>
            <a:chExt cx="914174" cy="632921"/>
          </a:xfrm>
          <a:effectLst>
            <a:outerShdw blurRad="177800" dist="114300" dir="5400000" sx="98000" sy="98000" algn="t" rotWithShape="0">
              <a:srgbClr val="090048">
                <a:alpha val="30000"/>
              </a:srgbClr>
            </a:outerShdw>
          </a:effectLst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51D6FDC4-54C0-2E17-CE7B-893D8DC5A9EA}"/>
                </a:ext>
              </a:extLst>
            </p:cNvPr>
            <p:cNvSpPr/>
            <p:nvPr/>
          </p:nvSpPr>
          <p:spPr>
            <a:xfrm>
              <a:off x="1287800" y="2862530"/>
              <a:ext cx="914174" cy="632321"/>
            </a:xfrm>
            <a:prstGeom prst="roundRect">
              <a:avLst>
                <a:gd name="adj" fmla="val 2397"/>
              </a:avLst>
            </a:pr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229EE861-831F-A213-6F68-D50F912197E6}"/>
                </a:ext>
              </a:extLst>
            </p:cNvPr>
            <p:cNvSpPr/>
            <p:nvPr/>
          </p:nvSpPr>
          <p:spPr>
            <a:xfrm flipH="1">
              <a:off x="1298479" y="2861930"/>
              <a:ext cx="903495" cy="632850"/>
            </a:xfrm>
            <a:prstGeom prst="roundRect">
              <a:avLst>
                <a:gd name="adj" fmla="val 2414"/>
              </a:avLst>
            </a:prstGeom>
            <a:gradFill>
              <a:gsLst>
                <a:gs pos="100000">
                  <a:srgbClr val="24037B">
                    <a:lumMod val="89000"/>
                  </a:srgbClr>
                </a:gs>
                <a:gs pos="0">
                  <a:srgbClr val="24037B"/>
                </a:gs>
              </a:gsLst>
              <a:lin ang="5400000" scaled="0"/>
            </a:gradFill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"/>
                    </a:schemeClr>
                  </a:gs>
                  <a:gs pos="77000">
                    <a:schemeClr val="accent1">
                      <a:lumMod val="10000"/>
                      <a:lumOff val="90000"/>
                      <a:alpha val="4500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C74692EA-DC1D-2DE2-232B-094BAD7B5951}"/>
              </a:ext>
            </a:extLst>
          </p:cNvPr>
          <p:cNvSpPr txBox="1"/>
          <p:nvPr/>
        </p:nvSpPr>
        <p:spPr>
          <a:xfrm>
            <a:off x="6484078" y="2603854"/>
            <a:ext cx="205032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</a:lstStyle>
          <a:p>
            <a:r>
              <a:rPr lang="zh-CN" altLang="en-US" sz="1600"/>
              <a:t>利用</a:t>
            </a:r>
            <a:r>
              <a:rPr lang="en-US" altLang="zh-CN" sz="1600"/>
              <a:t>AI</a:t>
            </a:r>
            <a:r>
              <a:rPr lang="zh-CN" altLang="en-US" sz="1600"/>
              <a:t>提高抗体工程效率，实现多目标优化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F1466FB-0769-5AD7-6C13-211EB17535D6}"/>
              </a:ext>
            </a:extLst>
          </p:cNvPr>
          <p:cNvSpPr txBox="1"/>
          <p:nvPr/>
        </p:nvSpPr>
        <p:spPr>
          <a:xfrm>
            <a:off x="6484078" y="3177009"/>
            <a:ext cx="2050322" cy="1021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spc="120">
                <a:solidFill>
                  <a:srgbClr val="FCFBFF"/>
                </a:solidFill>
                <a:latin typeface="+mn-ea"/>
              </a:defRPr>
            </a:lvl1pPr>
          </a:lstStyle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减少抗体工程不确定性，</a:t>
            </a:r>
            <a:r>
              <a:rPr lang="en-US" altLang="zh-CN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AI</a:t>
            </a:r>
            <a:r>
              <a:rPr lang="zh-CN" altLang="en-US" sz="1400" spc="0"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可探索更广阔的突变空间，选择候选分子时纳入多项性质考量</a:t>
            </a:r>
          </a:p>
        </p:txBody>
      </p:sp>
      <p:pic>
        <p:nvPicPr>
          <p:cNvPr id="50" name="Picture 4">
            <a:extLst>
              <a:ext uri="{FF2B5EF4-FFF2-40B4-BE49-F238E27FC236}">
                <a16:creationId xmlns:a16="http://schemas.microsoft.com/office/drawing/2014/main" id="{913C75DE-C70F-F489-73F4-6946220B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445" y="4326048"/>
            <a:ext cx="4441418" cy="1052320"/>
          </a:xfrm>
          <a:prstGeom prst="rect">
            <a:avLst/>
          </a:prstGeom>
          <a:noFill/>
          <a:ln>
            <a:noFill/>
          </a:ln>
          <a:effectLst>
            <a:outerShdw blurRad="165100" dist="50800" dir="5400000" algn="t" rotWithShape="0">
              <a:prstClr val="black">
                <a:alpha val="4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6" name="组合 465">
            <a:extLst>
              <a:ext uri="{FF2B5EF4-FFF2-40B4-BE49-F238E27FC236}">
                <a16:creationId xmlns:a16="http://schemas.microsoft.com/office/drawing/2014/main" id="{DFE06C89-388F-5BFD-66C5-998A8087C5A5}"/>
              </a:ext>
            </a:extLst>
          </p:cNvPr>
          <p:cNvGrpSpPr/>
          <p:nvPr/>
        </p:nvGrpSpPr>
        <p:grpSpPr>
          <a:xfrm>
            <a:off x="1952167" y="5333906"/>
            <a:ext cx="174176" cy="174176"/>
            <a:chOff x="4135568" y="2171802"/>
            <a:chExt cx="126104" cy="126104"/>
          </a:xfrm>
        </p:grpSpPr>
        <p:sp>
          <p:nvSpPr>
            <p:cNvPr id="467" name="Oval 236-">
              <a:extLst>
                <a:ext uri="{FF2B5EF4-FFF2-40B4-BE49-F238E27FC236}">
                  <a16:creationId xmlns:a16="http://schemas.microsoft.com/office/drawing/2014/main" id="{531EFB99-B12A-70DE-BCCE-DE558FB63777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椭圆 467">
              <a:extLst>
                <a:ext uri="{FF2B5EF4-FFF2-40B4-BE49-F238E27FC236}">
                  <a16:creationId xmlns:a16="http://schemas.microsoft.com/office/drawing/2014/main" id="{3CC58D68-E0A1-5AF6-472D-7EA13DA4560D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0" name="组合 469">
            <a:extLst>
              <a:ext uri="{FF2B5EF4-FFF2-40B4-BE49-F238E27FC236}">
                <a16:creationId xmlns:a16="http://schemas.microsoft.com/office/drawing/2014/main" id="{AE69D83E-DB13-0058-0B61-2365FA11C674}"/>
              </a:ext>
            </a:extLst>
          </p:cNvPr>
          <p:cNvGrpSpPr/>
          <p:nvPr/>
        </p:nvGrpSpPr>
        <p:grpSpPr>
          <a:xfrm>
            <a:off x="4681586" y="5658671"/>
            <a:ext cx="174176" cy="174176"/>
            <a:chOff x="4135568" y="2171802"/>
            <a:chExt cx="126104" cy="126104"/>
          </a:xfrm>
        </p:grpSpPr>
        <p:sp>
          <p:nvSpPr>
            <p:cNvPr id="471" name="Oval 236-">
              <a:extLst>
                <a:ext uri="{FF2B5EF4-FFF2-40B4-BE49-F238E27FC236}">
                  <a16:creationId xmlns:a16="http://schemas.microsoft.com/office/drawing/2014/main" id="{D56CF9AF-2F67-D9C0-BA64-3987E6A7C5E6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椭圆 471">
              <a:extLst>
                <a:ext uri="{FF2B5EF4-FFF2-40B4-BE49-F238E27FC236}">
                  <a16:creationId xmlns:a16="http://schemas.microsoft.com/office/drawing/2014/main" id="{3375F15E-28EF-55B7-D600-80A4635EC713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7" name="图片 476">
            <a:extLst>
              <a:ext uri="{FF2B5EF4-FFF2-40B4-BE49-F238E27FC236}">
                <a16:creationId xmlns:a16="http://schemas.microsoft.com/office/drawing/2014/main" id="{B41871D7-0BB7-2028-AB75-AB203F45D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2901" y="1740262"/>
            <a:ext cx="1597290" cy="1688738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571D6CB8-BA08-DD88-1340-801037F1A2BB}"/>
              </a:ext>
            </a:extLst>
          </p:cNvPr>
          <p:cNvGrpSpPr/>
          <p:nvPr/>
        </p:nvGrpSpPr>
        <p:grpSpPr>
          <a:xfrm>
            <a:off x="8936662" y="2565590"/>
            <a:ext cx="2587680" cy="2863970"/>
            <a:chOff x="8936662" y="2602401"/>
            <a:chExt cx="2587680" cy="286397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E33C913-887D-8DCE-43AB-CCCFD128697A}"/>
                </a:ext>
              </a:extLst>
            </p:cNvPr>
            <p:cNvGrpSpPr/>
            <p:nvPr/>
          </p:nvGrpSpPr>
          <p:grpSpPr>
            <a:xfrm rot="5400000">
              <a:off x="8798517" y="2740546"/>
              <a:ext cx="2863970" cy="2587680"/>
              <a:chOff x="1287800" y="2861930"/>
              <a:chExt cx="914174" cy="632921"/>
            </a:xfrm>
            <a:effectLst>
              <a:outerShdw blurRad="177800" dist="114300" dir="5400000" sx="98000" sy="98000" algn="t" rotWithShape="0">
                <a:srgbClr val="090048">
                  <a:alpha val="30000"/>
                </a:srgbClr>
              </a:outerShdw>
            </a:effectLst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57179115-A60A-B064-A09F-1F1DFD4B9974}"/>
                  </a:ext>
                </a:extLst>
              </p:cNvPr>
              <p:cNvSpPr/>
              <p:nvPr/>
            </p:nvSpPr>
            <p:spPr>
              <a:xfrm>
                <a:off x="1287800" y="2862530"/>
                <a:ext cx="914174" cy="632321"/>
              </a:xfrm>
              <a:prstGeom prst="roundRect">
                <a:avLst>
                  <a:gd name="adj" fmla="val 2397"/>
                </a:avLst>
              </a:pr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0BF08E2-E29C-3FB2-73D9-8E5FC9B13D74}"/>
                  </a:ext>
                </a:extLst>
              </p:cNvPr>
              <p:cNvSpPr/>
              <p:nvPr/>
            </p:nvSpPr>
            <p:spPr>
              <a:xfrm flipH="1">
                <a:off x="1298479" y="2861930"/>
                <a:ext cx="903495" cy="632850"/>
              </a:xfrm>
              <a:prstGeom prst="roundRect">
                <a:avLst>
                  <a:gd name="adj" fmla="val 2414"/>
                </a:avLst>
              </a:prstGeom>
              <a:gradFill>
                <a:gsLst>
                  <a:gs pos="100000">
                    <a:srgbClr val="24037B">
                      <a:lumMod val="89000"/>
                    </a:srgbClr>
                  </a:gs>
                  <a:gs pos="0">
                    <a:srgbClr val="24037B"/>
                  </a:gs>
                </a:gsLst>
                <a:lin ang="5400000" scaled="0"/>
              </a:gradFill>
              <a:ln w="3175" cap="flat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"/>
                      </a:schemeClr>
                    </a:gs>
                    <a:gs pos="77000">
                      <a:schemeClr val="accent1">
                        <a:lumMod val="10000"/>
                        <a:lumOff val="90000"/>
                        <a:alpha val="4500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6BB44B6-95E4-2B42-5720-FF526C995693}"/>
                </a:ext>
              </a:extLst>
            </p:cNvPr>
            <p:cNvSpPr txBox="1"/>
            <p:nvPr/>
          </p:nvSpPr>
          <p:spPr>
            <a:xfrm>
              <a:off x="9198249" y="3094727"/>
              <a:ext cx="205032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accent2"/>
                  </a:solidFill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defRPr>
              </a:lvl1pPr>
            </a:lstStyle>
            <a:p>
              <a:r>
                <a:rPr lang="zh-CN" altLang="en-US" sz="1600"/>
                <a:t>将优良的可开发性注入每个分子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A72864C-5DCA-300A-8AB3-AD24165A4AAF}"/>
                </a:ext>
              </a:extLst>
            </p:cNvPr>
            <p:cNvSpPr txBox="1"/>
            <p:nvPr/>
          </p:nvSpPr>
          <p:spPr>
            <a:xfrm>
              <a:off x="9198249" y="3667882"/>
              <a:ext cx="2050322" cy="12800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600" spc="120">
                  <a:solidFill>
                    <a:srgbClr val="FCFBFF"/>
                  </a:solidFill>
                  <a:latin typeface="+mn-ea"/>
                </a:defRPr>
              </a:lvl1pPr>
            </a:lstStyle>
            <a:p>
              <a:pPr algn="just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spc="0"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在发现阶段需要评估可开发性，结合体外实验和计算方法能够，能够以超高通量和更低的成本评估可开发性</a:t>
              </a:r>
            </a:p>
          </p:txBody>
        </p:sp>
      </p:grpSp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3785B2A9-3CB5-5B4E-9E29-CADFB624E255}"/>
              </a:ext>
            </a:extLst>
          </p:cNvPr>
          <p:cNvGrpSpPr/>
          <p:nvPr/>
        </p:nvGrpSpPr>
        <p:grpSpPr>
          <a:xfrm>
            <a:off x="10136322" y="5342473"/>
            <a:ext cx="174176" cy="174176"/>
            <a:chOff x="4135568" y="2171802"/>
            <a:chExt cx="126104" cy="126104"/>
          </a:xfrm>
        </p:grpSpPr>
        <p:sp>
          <p:nvSpPr>
            <p:cNvPr id="461" name="Oval 236-">
              <a:extLst>
                <a:ext uri="{FF2B5EF4-FFF2-40B4-BE49-F238E27FC236}">
                  <a16:creationId xmlns:a16="http://schemas.microsoft.com/office/drawing/2014/main" id="{127EAAC7-792C-A192-3C57-0DE709A994CB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椭圆 461">
              <a:extLst>
                <a:ext uri="{FF2B5EF4-FFF2-40B4-BE49-F238E27FC236}">
                  <a16:creationId xmlns:a16="http://schemas.microsoft.com/office/drawing/2014/main" id="{BF6A2160-AED0-8FE9-AB09-262B54AC96A6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3" name="任意多边形: 形状 462">
            <a:extLst>
              <a:ext uri="{FF2B5EF4-FFF2-40B4-BE49-F238E27FC236}">
                <a16:creationId xmlns:a16="http://schemas.microsoft.com/office/drawing/2014/main" id="{9BEA0D91-B767-BD2D-1777-D66902498B4F}"/>
              </a:ext>
            </a:extLst>
          </p:cNvPr>
          <p:cNvSpPr/>
          <p:nvPr/>
        </p:nvSpPr>
        <p:spPr>
          <a:xfrm>
            <a:off x="10219823" y="4669880"/>
            <a:ext cx="1377203" cy="751114"/>
          </a:xfrm>
          <a:custGeom>
            <a:avLst/>
            <a:gdLst>
              <a:gd name="connsiteX0" fmla="*/ 195708 w 9932159"/>
              <a:gd name="connsiteY0" fmla="*/ 329000 h 4141181"/>
              <a:gd name="connsiteX1" fmla="*/ 957708 w 9932159"/>
              <a:gd name="connsiteY1" fmla="*/ 38714 h 4141181"/>
              <a:gd name="connsiteX2" fmla="*/ 2924394 w 9932159"/>
              <a:gd name="connsiteY2" fmla="*/ 1091000 h 4141181"/>
              <a:gd name="connsiteX3" fmla="*/ 86851 w 9932159"/>
              <a:gd name="connsiteY3" fmla="*/ 3493114 h 4141181"/>
              <a:gd name="connsiteX4" fmla="*/ 928680 w 9932159"/>
              <a:gd name="connsiteY4" fmla="*/ 4131743 h 4141181"/>
              <a:gd name="connsiteX5" fmla="*/ 2953422 w 9932159"/>
              <a:gd name="connsiteY5" fmla="*/ 3159286 h 4141181"/>
              <a:gd name="connsiteX6" fmla="*/ 9709822 w 9932159"/>
              <a:gd name="connsiteY6" fmla="*/ 2564200 h 4141181"/>
              <a:gd name="connsiteX7" fmla="*/ 8301937 w 9932159"/>
              <a:gd name="connsiteY7" fmla="*/ 3420543 h 4141181"/>
              <a:gd name="connsiteX8" fmla="*/ 8280165 w 9932159"/>
              <a:gd name="connsiteY8" fmla="*/ 3442314 h 4141181"/>
              <a:gd name="connsiteX0" fmla="*/ 195708 w 9932159"/>
              <a:gd name="connsiteY0" fmla="*/ 0 h 3812181"/>
              <a:gd name="connsiteX1" fmla="*/ 2924394 w 9932159"/>
              <a:gd name="connsiteY1" fmla="*/ 762000 h 3812181"/>
              <a:gd name="connsiteX2" fmla="*/ 86851 w 9932159"/>
              <a:gd name="connsiteY2" fmla="*/ 3164114 h 3812181"/>
              <a:gd name="connsiteX3" fmla="*/ 928680 w 9932159"/>
              <a:gd name="connsiteY3" fmla="*/ 3802743 h 3812181"/>
              <a:gd name="connsiteX4" fmla="*/ 2953422 w 9932159"/>
              <a:gd name="connsiteY4" fmla="*/ 2830286 h 3812181"/>
              <a:gd name="connsiteX5" fmla="*/ 9709822 w 9932159"/>
              <a:gd name="connsiteY5" fmla="*/ 2235200 h 3812181"/>
              <a:gd name="connsiteX6" fmla="*/ 8301937 w 9932159"/>
              <a:gd name="connsiteY6" fmla="*/ 3091543 h 3812181"/>
              <a:gd name="connsiteX7" fmla="*/ 8280165 w 9932159"/>
              <a:gd name="connsiteY7" fmla="*/ 3113314 h 3812181"/>
              <a:gd name="connsiteX0" fmla="*/ 195708 w 9932159"/>
              <a:gd name="connsiteY0" fmla="*/ 318690 h 4130871"/>
              <a:gd name="connsiteX1" fmla="*/ 2924394 w 9932159"/>
              <a:gd name="connsiteY1" fmla="*/ 1080690 h 4130871"/>
              <a:gd name="connsiteX2" fmla="*/ 86851 w 9932159"/>
              <a:gd name="connsiteY2" fmla="*/ 3482804 h 4130871"/>
              <a:gd name="connsiteX3" fmla="*/ 928680 w 9932159"/>
              <a:gd name="connsiteY3" fmla="*/ 4121433 h 4130871"/>
              <a:gd name="connsiteX4" fmla="*/ 2953422 w 9932159"/>
              <a:gd name="connsiteY4" fmla="*/ 3148976 h 4130871"/>
              <a:gd name="connsiteX5" fmla="*/ 9709822 w 9932159"/>
              <a:gd name="connsiteY5" fmla="*/ 2553890 h 4130871"/>
              <a:gd name="connsiteX6" fmla="*/ 8301937 w 9932159"/>
              <a:gd name="connsiteY6" fmla="*/ 3410233 h 4130871"/>
              <a:gd name="connsiteX7" fmla="*/ 8280165 w 9932159"/>
              <a:gd name="connsiteY7" fmla="*/ 3432004 h 4130871"/>
              <a:gd name="connsiteX0" fmla="*/ 195708 w 9932159"/>
              <a:gd name="connsiteY0" fmla="*/ 318670 h 4130851"/>
              <a:gd name="connsiteX1" fmla="*/ 2924394 w 9932159"/>
              <a:gd name="connsiteY1" fmla="*/ 1080670 h 4130851"/>
              <a:gd name="connsiteX2" fmla="*/ 86851 w 9932159"/>
              <a:gd name="connsiteY2" fmla="*/ 3482784 h 4130851"/>
              <a:gd name="connsiteX3" fmla="*/ 928680 w 9932159"/>
              <a:gd name="connsiteY3" fmla="*/ 4121413 h 4130851"/>
              <a:gd name="connsiteX4" fmla="*/ 2953422 w 9932159"/>
              <a:gd name="connsiteY4" fmla="*/ 3148956 h 4130851"/>
              <a:gd name="connsiteX5" fmla="*/ 9709822 w 9932159"/>
              <a:gd name="connsiteY5" fmla="*/ 2553870 h 4130851"/>
              <a:gd name="connsiteX6" fmla="*/ 8301937 w 9932159"/>
              <a:gd name="connsiteY6" fmla="*/ 3410213 h 4130851"/>
              <a:gd name="connsiteX7" fmla="*/ 8280165 w 9932159"/>
              <a:gd name="connsiteY7" fmla="*/ 3431984 h 4130851"/>
              <a:gd name="connsiteX0" fmla="*/ 195708 w 9932159"/>
              <a:gd name="connsiteY0" fmla="*/ 318645 h 4130826"/>
              <a:gd name="connsiteX1" fmla="*/ 2924394 w 9932159"/>
              <a:gd name="connsiteY1" fmla="*/ 1080645 h 4130826"/>
              <a:gd name="connsiteX2" fmla="*/ 86851 w 9932159"/>
              <a:gd name="connsiteY2" fmla="*/ 3482759 h 4130826"/>
              <a:gd name="connsiteX3" fmla="*/ 928680 w 9932159"/>
              <a:gd name="connsiteY3" fmla="*/ 4121388 h 4130826"/>
              <a:gd name="connsiteX4" fmla="*/ 2953422 w 9932159"/>
              <a:gd name="connsiteY4" fmla="*/ 3148931 h 4130826"/>
              <a:gd name="connsiteX5" fmla="*/ 9709822 w 9932159"/>
              <a:gd name="connsiteY5" fmla="*/ 2553845 h 4130826"/>
              <a:gd name="connsiteX6" fmla="*/ 8301937 w 9932159"/>
              <a:gd name="connsiteY6" fmla="*/ 3410188 h 4130826"/>
              <a:gd name="connsiteX7" fmla="*/ 8280165 w 9932159"/>
              <a:gd name="connsiteY7" fmla="*/ 3431959 h 4130826"/>
              <a:gd name="connsiteX0" fmla="*/ 155756 w 9892207"/>
              <a:gd name="connsiteY0" fmla="*/ 318645 h 4133245"/>
              <a:gd name="connsiteX1" fmla="*/ 2884442 w 9892207"/>
              <a:gd name="connsiteY1" fmla="*/ 1080645 h 4133245"/>
              <a:gd name="connsiteX2" fmla="*/ 46899 w 9892207"/>
              <a:gd name="connsiteY2" fmla="*/ 3482759 h 4133245"/>
              <a:gd name="connsiteX3" fmla="*/ 888728 w 9892207"/>
              <a:gd name="connsiteY3" fmla="*/ 4121388 h 4133245"/>
              <a:gd name="connsiteX4" fmla="*/ 2913470 w 9892207"/>
              <a:gd name="connsiteY4" fmla="*/ 3148931 h 4133245"/>
              <a:gd name="connsiteX5" fmla="*/ 9669870 w 9892207"/>
              <a:gd name="connsiteY5" fmla="*/ 2553845 h 4133245"/>
              <a:gd name="connsiteX6" fmla="*/ 8261985 w 9892207"/>
              <a:gd name="connsiteY6" fmla="*/ 3410188 h 4133245"/>
              <a:gd name="connsiteX7" fmla="*/ 8240213 w 9892207"/>
              <a:gd name="connsiteY7" fmla="*/ 3431959 h 4133245"/>
              <a:gd name="connsiteX0" fmla="*/ 307895 w 10044346"/>
              <a:gd name="connsiteY0" fmla="*/ 318645 h 4165196"/>
              <a:gd name="connsiteX1" fmla="*/ 3036581 w 10044346"/>
              <a:gd name="connsiteY1" fmla="*/ 1080645 h 4165196"/>
              <a:gd name="connsiteX2" fmla="*/ 199038 w 10044346"/>
              <a:gd name="connsiteY2" fmla="*/ 3482759 h 4165196"/>
              <a:gd name="connsiteX3" fmla="*/ 1040867 w 10044346"/>
              <a:gd name="connsiteY3" fmla="*/ 4121388 h 4165196"/>
              <a:gd name="connsiteX4" fmla="*/ 3065609 w 10044346"/>
              <a:gd name="connsiteY4" fmla="*/ 3148931 h 4165196"/>
              <a:gd name="connsiteX5" fmla="*/ 9822009 w 10044346"/>
              <a:gd name="connsiteY5" fmla="*/ 2553845 h 4165196"/>
              <a:gd name="connsiteX6" fmla="*/ 8414124 w 10044346"/>
              <a:gd name="connsiteY6" fmla="*/ 3410188 h 4165196"/>
              <a:gd name="connsiteX7" fmla="*/ 8392352 w 10044346"/>
              <a:gd name="connsiteY7" fmla="*/ 3431959 h 4165196"/>
              <a:gd name="connsiteX0" fmla="*/ 108864 w 9845315"/>
              <a:gd name="connsiteY0" fmla="*/ 318645 h 3597993"/>
              <a:gd name="connsiteX1" fmla="*/ 2837550 w 9845315"/>
              <a:gd name="connsiteY1" fmla="*/ 1080645 h 3597993"/>
              <a:gd name="connsiteX2" fmla="*/ 7 w 9845315"/>
              <a:gd name="connsiteY2" fmla="*/ 3482759 h 3597993"/>
              <a:gd name="connsiteX3" fmla="*/ 2866578 w 9845315"/>
              <a:gd name="connsiteY3" fmla="*/ 3148931 h 3597993"/>
              <a:gd name="connsiteX4" fmla="*/ 9622978 w 9845315"/>
              <a:gd name="connsiteY4" fmla="*/ 2553845 h 3597993"/>
              <a:gd name="connsiteX5" fmla="*/ 8215093 w 9845315"/>
              <a:gd name="connsiteY5" fmla="*/ 3410188 h 3597993"/>
              <a:gd name="connsiteX6" fmla="*/ 8193321 w 9845315"/>
              <a:gd name="connsiteY6" fmla="*/ 3431959 h 3597993"/>
              <a:gd name="connsiteX0" fmla="*/ 414649 w 10151100"/>
              <a:gd name="connsiteY0" fmla="*/ 318645 h 4050633"/>
              <a:gd name="connsiteX1" fmla="*/ 3143335 w 10151100"/>
              <a:gd name="connsiteY1" fmla="*/ 1080645 h 4050633"/>
              <a:gd name="connsiteX2" fmla="*/ 305792 w 10151100"/>
              <a:gd name="connsiteY2" fmla="*/ 3482759 h 4050633"/>
              <a:gd name="connsiteX3" fmla="*/ 3172363 w 10151100"/>
              <a:gd name="connsiteY3" fmla="*/ 3148931 h 4050633"/>
              <a:gd name="connsiteX4" fmla="*/ 9928763 w 10151100"/>
              <a:gd name="connsiteY4" fmla="*/ 2553845 h 4050633"/>
              <a:gd name="connsiteX5" fmla="*/ 8520878 w 10151100"/>
              <a:gd name="connsiteY5" fmla="*/ 3410188 h 4050633"/>
              <a:gd name="connsiteX6" fmla="*/ 8499106 w 10151100"/>
              <a:gd name="connsiteY6" fmla="*/ 3431959 h 4050633"/>
              <a:gd name="connsiteX0" fmla="*/ 369540 w 10105991"/>
              <a:gd name="connsiteY0" fmla="*/ 318645 h 4093088"/>
              <a:gd name="connsiteX1" fmla="*/ 3098226 w 10105991"/>
              <a:gd name="connsiteY1" fmla="*/ 1080645 h 4093088"/>
              <a:gd name="connsiteX2" fmla="*/ 260683 w 10105991"/>
              <a:gd name="connsiteY2" fmla="*/ 3482759 h 4093088"/>
              <a:gd name="connsiteX3" fmla="*/ 3127254 w 10105991"/>
              <a:gd name="connsiteY3" fmla="*/ 3148931 h 4093088"/>
              <a:gd name="connsiteX4" fmla="*/ 9883654 w 10105991"/>
              <a:gd name="connsiteY4" fmla="*/ 2553845 h 4093088"/>
              <a:gd name="connsiteX5" fmla="*/ 8475769 w 10105991"/>
              <a:gd name="connsiteY5" fmla="*/ 3410188 h 4093088"/>
              <a:gd name="connsiteX6" fmla="*/ 8453997 w 10105991"/>
              <a:gd name="connsiteY6" fmla="*/ 3431959 h 4093088"/>
              <a:gd name="connsiteX0" fmla="*/ 346771 w 10083222"/>
              <a:gd name="connsiteY0" fmla="*/ 318645 h 4070338"/>
              <a:gd name="connsiteX1" fmla="*/ 3075457 w 10083222"/>
              <a:gd name="connsiteY1" fmla="*/ 1080645 h 4070338"/>
              <a:gd name="connsiteX2" fmla="*/ 237914 w 10083222"/>
              <a:gd name="connsiteY2" fmla="*/ 3482759 h 4070338"/>
              <a:gd name="connsiteX3" fmla="*/ 3104485 w 10083222"/>
              <a:gd name="connsiteY3" fmla="*/ 3148931 h 4070338"/>
              <a:gd name="connsiteX4" fmla="*/ 9860885 w 10083222"/>
              <a:gd name="connsiteY4" fmla="*/ 2553845 h 4070338"/>
              <a:gd name="connsiteX5" fmla="*/ 8453000 w 10083222"/>
              <a:gd name="connsiteY5" fmla="*/ 3410188 h 4070338"/>
              <a:gd name="connsiteX6" fmla="*/ 8431228 w 10083222"/>
              <a:gd name="connsiteY6" fmla="*/ 3431959 h 4070338"/>
              <a:gd name="connsiteX0" fmla="*/ 261665 w 9998116"/>
              <a:gd name="connsiteY0" fmla="*/ 318645 h 4299438"/>
              <a:gd name="connsiteX1" fmla="*/ 2990351 w 9998116"/>
              <a:gd name="connsiteY1" fmla="*/ 1080645 h 4299438"/>
              <a:gd name="connsiteX2" fmla="*/ 152808 w 9998116"/>
              <a:gd name="connsiteY2" fmla="*/ 3482759 h 4299438"/>
              <a:gd name="connsiteX3" fmla="*/ 3019379 w 9998116"/>
              <a:gd name="connsiteY3" fmla="*/ 3148931 h 4299438"/>
              <a:gd name="connsiteX4" fmla="*/ 9775779 w 9998116"/>
              <a:gd name="connsiteY4" fmla="*/ 2553845 h 4299438"/>
              <a:gd name="connsiteX5" fmla="*/ 8367894 w 9998116"/>
              <a:gd name="connsiteY5" fmla="*/ 3410188 h 4299438"/>
              <a:gd name="connsiteX6" fmla="*/ 8346122 w 9998116"/>
              <a:gd name="connsiteY6" fmla="*/ 3431959 h 4299438"/>
              <a:gd name="connsiteX0" fmla="*/ 356796 w 10093247"/>
              <a:gd name="connsiteY0" fmla="*/ 318645 h 4237429"/>
              <a:gd name="connsiteX1" fmla="*/ 3085482 w 10093247"/>
              <a:gd name="connsiteY1" fmla="*/ 1080645 h 4237429"/>
              <a:gd name="connsiteX2" fmla="*/ 247939 w 10093247"/>
              <a:gd name="connsiteY2" fmla="*/ 3482759 h 4237429"/>
              <a:gd name="connsiteX3" fmla="*/ 3114510 w 10093247"/>
              <a:gd name="connsiteY3" fmla="*/ 3148931 h 4237429"/>
              <a:gd name="connsiteX4" fmla="*/ 9870910 w 10093247"/>
              <a:gd name="connsiteY4" fmla="*/ 2553845 h 4237429"/>
              <a:gd name="connsiteX5" fmla="*/ 8463025 w 10093247"/>
              <a:gd name="connsiteY5" fmla="*/ 3410188 h 4237429"/>
              <a:gd name="connsiteX6" fmla="*/ 8441253 w 10093247"/>
              <a:gd name="connsiteY6" fmla="*/ 3431959 h 4237429"/>
              <a:gd name="connsiteX0" fmla="*/ 313278 w 10049729"/>
              <a:gd name="connsiteY0" fmla="*/ 318645 h 4116578"/>
              <a:gd name="connsiteX1" fmla="*/ 3041964 w 10049729"/>
              <a:gd name="connsiteY1" fmla="*/ 1080645 h 4116578"/>
              <a:gd name="connsiteX2" fmla="*/ 204421 w 10049729"/>
              <a:gd name="connsiteY2" fmla="*/ 3482759 h 4116578"/>
              <a:gd name="connsiteX3" fmla="*/ 3070992 w 10049729"/>
              <a:gd name="connsiteY3" fmla="*/ 3148931 h 4116578"/>
              <a:gd name="connsiteX4" fmla="*/ 9827392 w 10049729"/>
              <a:gd name="connsiteY4" fmla="*/ 2553845 h 4116578"/>
              <a:gd name="connsiteX5" fmla="*/ 8419507 w 10049729"/>
              <a:gd name="connsiteY5" fmla="*/ 3410188 h 4116578"/>
              <a:gd name="connsiteX6" fmla="*/ 8397735 w 10049729"/>
              <a:gd name="connsiteY6" fmla="*/ 3431959 h 4116578"/>
              <a:gd name="connsiteX0" fmla="*/ 328017 w 10064468"/>
              <a:gd name="connsiteY0" fmla="*/ 318645 h 4172076"/>
              <a:gd name="connsiteX1" fmla="*/ 3056703 w 10064468"/>
              <a:gd name="connsiteY1" fmla="*/ 1080645 h 4172076"/>
              <a:gd name="connsiteX2" fmla="*/ 219160 w 10064468"/>
              <a:gd name="connsiteY2" fmla="*/ 3482759 h 4172076"/>
              <a:gd name="connsiteX3" fmla="*/ 3085731 w 10064468"/>
              <a:gd name="connsiteY3" fmla="*/ 3148931 h 4172076"/>
              <a:gd name="connsiteX4" fmla="*/ 9842131 w 10064468"/>
              <a:gd name="connsiteY4" fmla="*/ 2553845 h 4172076"/>
              <a:gd name="connsiteX5" fmla="*/ 8434246 w 10064468"/>
              <a:gd name="connsiteY5" fmla="*/ 3410188 h 4172076"/>
              <a:gd name="connsiteX6" fmla="*/ 8412474 w 10064468"/>
              <a:gd name="connsiteY6" fmla="*/ 3431959 h 4172076"/>
              <a:gd name="connsiteX0" fmla="*/ 334528 w 10070979"/>
              <a:gd name="connsiteY0" fmla="*/ 318645 h 4216007"/>
              <a:gd name="connsiteX1" fmla="*/ 3063214 w 10070979"/>
              <a:gd name="connsiteY1" fmla="*/ 1080645 h 4216007"/>
              <a:gd name="connsiteX2" fmla="*/ 225671 w 10070979"/>
              <a:gd name="connsiteY2" fmla="*/ 3482759 h 4216007"/>
              <a:gd name="connsiteX3" fmla="*/ 3092242 w 10070979"/>
              <a:gd name="connsiteY3" fmla="*/ 3148931 h 4216007"/>
              <a:gd name="connsiteX4" fmla="*/ 9848642 w 10070979"/>
              <a:gd name="connsiteY4" fmla="*/ 2553845 h 4216007"/>
              <a:gd name="connsiteX5" fmla="*/ 8440757 w 10070979"/>
              <a:gd name="connsiteY5" fmla="*/ 3410188 h 4216007"/>
              <a:gd name="connsiteX6" fmla="*/ 8418985 w 10070979"/>
              <a:gd name="connsiteY6" fmla="*/ 3431959 h 4216007"/>
              <a:gd name="connsiteX0" fmla="*/ 0 w 9736451"/>
              <a:gd name="connsiteY0" fmla="*/ 318355 h 4250208"/>
              <a:gd name="connsiteX1" fmla="*/ 2728686 w 9736451"/>
              <a:gd name="connsiteY1" fmla="*/ 1080355 h 4250208"/>
              <a:gd name="connsiteX2" fmla="*/ 432849 w 9736451"/>
              <a:gd name="connsiteY2" fmla="*/ 3469468 h 4250208"/>
              <a:gd name="connsiteX3" fmla="*/ 2757714 w 9736451"/>
              <a:gd name="connsiteY3" fmla="*/ 3148641 h 4250208"/>
              <a:gd name="connsiteX4" fmla="*/ 9514114 w 9736451"/>
              <a:gd name="connsiteY4" fmla="*/ 2553555 h 4250208"/>
              <a:gd name="connsiteX5" fmla="*/ 8106229 w 9736451"/>
              <a:gd name="connsiteY5" fmla="*/ 3409898 h 4250208"/>
              <a:gd name="connsiteX6" fmla="*/ 8084457 w 9736451"/>
              <a:gd name="connsiteY6" fmla="*/ 3431669 h 4250208"/>
              <a:gd name="connsiteX0" fmla="*/ 0 w 9736451"/>
              <a:gd name="connsiteY0" fmla="*/ 318355 h 3779951"/>
              <a:gd name="connsiteX1" fmla="*/ 2728686 w 9736451"/>
              <a:gd name="connsiteY1" fmla="*/ 1080355 h 3779951"/>
              <a:gd name="connsiteX2" fmla="*/ 432849 w 9736451"/>
              <a:gd name="connsiteY2" fmla="*/ 3469468 h 3779951"/>
              <a:gd name="connsiteX3" fmla="*/ 2757714 w 9736451"/>
              <a:gd name="connsiteY3" fmla="*/ 3148641 h 3779951"/>
              <a:gd name="connsiteX4" fmla="*/ 9514114 w 9736451"/>
              <a:gd name="connsiteY4" fmla="*/ 2553555 h 3779951"/>
              <a:gd name="connsiteX5" fmla="*/ 8106229 w 9736451"/>
              <a:gd name="connsiteY5" fmla="*/ 3409898 h 3779951"/>
              <a:gd name="connsiteX6" fmla="*/ 8084457 w 9736451"/>
              <a:gd name="connsiteY6" fmla="*/ 3431669 h 3779951"/>
              <a:gd name="connsiteX0" fmla="*/ 0 w 9736451"/>
              <a:gd name="connsiteY0" fmla="*/ 318355 h 3781142"/>
              <a:gd name="connsiteX1" fmla="*/ 2728686 w 9736451"/>
              <a:gd name="connsiteY1" fmla="*/ 1080355 h 3781142"/>
              <a:gd name="connsiteX2" fmla="*/ 432849 w 9736451"/>
              <a:gd name="connsiteY2" fmla="*/ 3469468 h 3781142"/>
              <a:gd name="connsiteX3" fmla="*/ 2757714 w 9736451"/>
              <a:gd name="connsiteY3" fmla="*/ 3148641 h 3781142"/>
              <a:gd name="connsiteX4" fmla="*/ 9514114 w 9736451"/>
              <a:gd name="connsiteY4" fmla="*/ 2553555 h 3781142"/>
              <a:gd name="connsiteX5" fmla="*/ 8106229 w 9736451"/>
              <a:gd name="connsiteY5" fmla="*/ 3409898 h 3781142"/>
              <a:gd name="connsiteX6" fmla="*/ 8084457 w 9736451"/>
              <a:gd name="connsiteY6" fmla="*/ 3431669 h 3781142"/>
              <a:gd name="connsiteX0" fmla="*/ 0 w 9736451"/>
              <a:gd name="connsiteY0" fmla="*/ 318355 h 3686839"/>
              <a:gd name="connsiteX1" fmla="*/ 2728686 w 9736451"/>
              <a:gd name="connsiteY1" fmla="*/ 1080355 h 3686839"/>
              <a:gd name="connsiteX2" fmla="*/ 432849 w 9736451"/>
              <a:gd name="connsiteY2" fmla="*/ 3469468 h 3686839"/>
              <a:gd name="connsiteX3" fmla="*/ 2757714 w 9736451"/>
              <a:gd name="connsiteY3" fmla="*/ 3148641 h 3686839"/>
              <a:gd name="connsiteX4" fmla="*/ 9514114 w 9736451"/>
              <a:gd name="connsiteY4" fmla="*/ 2553555 h 3686839"/>
              <a:gd name="connsiteX5" fmla="*/ 8106229 w 9736451"/>
              <a:gd name="connsiteY5" fmla="*/ 3409898 h 3686839"/>
              <a:gd name="connsiteX6" fmla="*/ 8084457 w 9736451"/>
              <a:gd name="connsiteY6" fmla="*/ 3431669 h 3686839"/>
              <a:gd name="connsiteX0" fmla="*/ 0 w 9994325"/>
              <a:gd name="connsiteY0" fmla="*/ 318355 h 3686839"/>
              <a:gd name="connsiteX1" fmla="*/ 2728686 w 9994325"/>
              <a:gd name="connsiteY1" fmla="*/ 1080355 h 3686839"/>
              <a:gd name="connsiteX2" fmla="*/ 432849 w 9994325"/>
              <a:gd name="connsiteY2" fmla="*/ 3469468 h 3686839"/>
              <a:gd name="connsiteX3" fmla="*/ 2757714 w 9994325"/>
              <a:gd name="connsiteY3" fmla="*/ 3148641 h 3686839"/>
              <a:gd name="connsiteX4" fmla="*/ 9514114 w 9994325"/>
              <a:gd name="connsiteY4" fmla="*/ 2553555 h 3686839"/>
              <a:gd name="connsiteX5" fmla="*/ 8106229 w 9994325"/>
              <a:gd name="connsiteY5" fmla="*/ 3409898 h 3686839"/>
              <a:gd name="connsiteX6" fmla="*/ 8084457 w 9994325"/>
              <a:gd name="connsiteY6" fmla="*/ 3431669 h 3686839"/>
              <a:gd name="connsiteX0" fmla="*/ 0 w 9994325"/>
              <a:gd name="connsiteY0" fmla="*/ 318355 h 3667764"/>
              <a:gd name="connsiteX1" fmla="*/ 2728686 w 9994325"/>
              <a:gd name="connsiteY1" fmla="*/ 1080355 h 3667764"/>
              <a:gd name="connsiteX2" fmla="*/ 432849 w 9994325"/>
              <a:gd name="connsiteY2" fmla="*/ 3469468 h 3667764"/>
              <a:gd name="connsiteX3" fmla="*/ 2757714 w 9994325"/>
              <a:gd name="connsiteY3" fmla="*/ 3148641 h 3667764"/>
              <a:gd name="connsiteX4" fmla="*/ 9514114 w 9994325"/>
              <a:gd name="connsiteY4" fmla="*/ 2553555 h 3667764"/>
              <a:gd name="connsiteX5" fmla="*/ 8106229 w 9994325"/>
              <a:gd name="connsiteY5" fmla="*/ 3409898 h 3667764"/>
              <a:gd name="connsiteX6" fmla="*/ 8084457 w 9994325"/>
              <a:gd name="connsiteY6" fmla="*/ 3431669 h 3667764"/>
              <a:gd name="connsiteX0" fmla="*/ 0 w 9994325"/>
              <a:gd name="connsiteY0" fmla="*/ 318355 h 3656811"/>
              <a:gd name="connsiteX1" fmla="*/ 2728686 w 9994325"/>
              <a:gd name="connsiteY1" fmla="*/ 1080355 h 3656811"/>
              <a:gd name="connsiteX2" fmla="*/ 432849 w 9994325"/>
              <a:gd name="connsiteY2" fmla="*/ 3469468 h 3656811"/>
              <a:gd name="connsiteX3" fmla="*/ 2757714 w 9994325"/>
              <a:gd name="connsiteY3" fmla="*/ 3148641 h 3656811"/>
              <a:gd name="connsiteX4" fmla="*/ 9514114 w 9994325"/>
              <a:gd name="connsiteY4" fmla="*/ 2553555 h 3656811"/>
              <a:gd name="connsiteX5" fmla="*/ 8106229 w 9994325"/>
              <a:gd name="connsiteY5" fmla="*/ 3409898 h 3656811"/>
              <a:gd name="connsiteX6" fmla="*/ 8084457 w 9994325"/>
              <a:gd name="connsiteY6" fmla="*/ 3431669 h 3656811"/>
              <a:gd name="connsiteX0" fmla="*/ 0 w 9952648"/>
              <a:gd name="connsiteY0" fmla="*/ 318355 h 3684755"/>
              <a:gd name="connsiteX1" fmla="*/ 2728686 w 9952648"/>
              <a:gd name="connsiteY1" fmla="*/ 1080355 h 3684755"/>
              <a:gd name="connsiteX2" fmla="*/ 432849 w 9952648"/>
              <a:gd name="connsiteY2" fmla="*/ 3469468 h 3684755"/>
              <a:gd name="connsiteX3" fmla="*/ 2757714 w 9952648"/>
              <a:gd name="connsiteY3" fmla="*/ 3148641 h 3684755"/>
              <a:gd name="connsiteX4" fmla="*/ 9466444 w 9952648"/>
              <a:gd name="connsiteY4" fmla="*/ 2631561 h 3684755"/>
              <a:gd name="connsiteX5" fmla="*/ 8106229 w 9952648"/>
              <a:gd name="connsiteY5" fmla="*/ 3409898 h 3684755"/>
              <a:gd name="connsiteX6" fmla="*/ 8084457 w 9952648"/>
              <a:gd name="connsiteY6" fmla="*/ 3431669 h 3684755"/>
              <a:gd name="connsiteX0" fmla="*/ 0 w 9952648"/>
              <a:gd name="connsiteY0" fmla="*/ 318355 h 3660857"/>
              <a:gd name="connsiteX1" fmla="*/ 2728686 w 9952648"/>
              <a:gd name="connsiteY1" fmla="*/ 1080355 h 3660857"/>
              <a:gd name="connsiteX2" fmla="*/ 432849 w 9952648"/>
              <a:gd name="connsiteY2" fmla="*/ 3469468 h 3660857"/>
              <a:gd name="connsiteX3" fmla="*/ 2757714 w 9952648"/>
              <a:gd name="connsiteY3" fmla="*/ 3148641 h 3660857"/>
              <a:gd name="connsiteX4" fmla="*/ 9466444 w 9952648"/>
              <a:gd name="connsiteY4" fmla="*/ 2631561 h 3660857"/>
              <a:gd name="connsiteX5" fmla="*/ 8106229 w 9952648"/>
              <a:gd name="connsiteY5" fmla="*/ 3409898 h 3660857"/>
              <a:gd name="connsiteX6" fmla="*/ 8084457 w 9952648"/>
              <a:gd name="connsiteY6" fmla="*/ 3431669 h 3660857"/>
              <a:gd name="connsiteX0" fmla="*/ 0 w 9952648"/>
              <a:gd name="connsiteY0" fmla="*/ 318355 h 3660857"/>
              <a:gd name="connsiteX1" fmla="*/ 2728686 w 9952648"/>
              <a:gd name="connsiteY1" fmla="*/ 1080355 h 3660857"/>
              <a:gd name="connsiteX2" fmla="*/ 432849 w 9952648"/>
              <a:gd name="connsiteY2" fmla="*/ 3469468 h 3660857"/>
              <a:gd name="connsiteX3" fmla="*/ 2757714 w 9952648"/>
              <a:gd name="connsiteY3" fmla="*/ 3148641 h 3660857"/>
              <a:gd name="connsiteX4" fmla="*/ 9466444 w 9952648"/>
              <a:gd name="connsiteY4" fmla="*/ 2631561 h 3660857"/>
              <a:gd name="connsiteX5" fmla="*/ 8106229 w 9952648"/>
              <a:gd name="connsiteY5" fmla="*/ 3409898 h 3660857"/>
              <a:gd name="connsiteX0" fmla="*/ 0 w 9925368"/>
              <a:gd name="connsiteY0" fmla="*/ 318355 h 3660857"/>
              <a:gd name="connsiteX1" fmla="*/ 2728686 w 9925368"/>
              <a:gd name="connsiteY1" fmla="*/ 1080355 h 3660857"/>
              <a:gd name="connsiteX2" fmla="*/ 432849 w 9925368"/>
              <a:gd name="connsiteY2" fmla="*/ 3469468 h 3660857"/>
              <a:gd name="connsiteX3" fmla="*/ 2757714 w 9925368"/>
              <a:gd name="connsiteY3" fmla="*/ 3148641 h 3660857"/>
              <a:gd name="connsiteX4" fmla="*/ 9466444 w 9925368"/>
              <a:gd name="connsiteY4" fmla="*/ 2631561 h 3660857"/>
              <a:gd name="connsiteX5" fmla="*/ 8106229 w 9925368"/>
              <a:gd name="connsiteY5" fmla="*/ 3409898 h 3660857"/>
              <a:gd name="connsiteX0" fmla="*/ 0 w 9550457"/>
              <a:gd name="connsiteY0" fmla="*/ 318355 h 3660857"/>
              <a:gd name="connsiteX1" fmla="*/ 2728686 w 9550457"/>
              <a:gd name="connsiteY1" fmla="*/ 1080355 h 3660857"/>
              <a:gd name="connsiteX2" fmla="*/ 432849 w 9550457"/>
              <a:gd name="connsiteY2" fmla="*/ 3469468 h 3660857"/>
              <a:gd name="connsiteX3" fmla="*/ 2757714 w 9550457"/>
              <a:gd name="connsiteY3" fmla="*/ 3148641 h 3660857"/>
              <a:gd name="connsiteX4" fmla="*/ 9466444 w 9550457"/>
              <a:gd name="connsiteY4" fmla="*/ 2631561 h 3660857"/>
              <a:gd name="connsiteX5" fmla="*/ 8106229 w 9550457"/>
              <a:gd name="connsiteY5" fmla="*/ 3409898 h 3660857"/>
              <a:gd name="connsiteX0" fmla="*/ 0 w 9550457"/>
              <a:gd name="connsiteY0" fmla="*/ 318355 h 3658354"/>
              <a:gd name="connsiteX1" fmla="*/ 2728686 w 9550457"/>
              <a:gd name="connsiteY1" fmla="*/ 1080355 h 3658354"/>
              <a:gd name="connsiteX2" fmla="*/ 432849 w 9550457"/>
              <a:gd name="connsiteY2" fmla="*/ 3469468 h 3658354"/>
              <a:gd name="connsiteX3" fmla="*/ 2757714 w 9550457"/>
              <a:gd name="connsiteY3" fmla="*/ 3148641 h 3658354"/>
              <a:gd name="connsiteX4" fmla="*/ 9466444 w 9550457"/>
              <a:gd name="connsiteY4" fmla="*/ 2631561 h 3658354"/>
              <a:gd name="connsiteX5" fmla="*/ 8106229 w 9550457"/>
              <a:gd name="connsiteY5" fmla="*/ 3409898 h 3658354"/>
              <a:gd name="connsiteX0" fmla="*/ 2306114 w 9127885"/>
              <a:gd name="connsiteY0" fmla="*/ 0 h 2577999"/>
              <a:gd name="connsiteX1" fmla="*/ 10277 w 9127885"/>
              <a:gd name="connsiteY1" fmla="*/ 2389113 h 2577999"/>
              <a:gd name="connsiteX2" fmla="*/ 2335142 w 9127885"/>
              <a:gd name="connsiteY2" fmla="*/ 2068286 h 2577999"/>
              <a:gd name="connsiteX3" fmla="*/ 9043872 w 9127885"/>
              <a:gd name="connsiteY3" fmla="*/ 1551206 h 2577999"/>
              <a:gd name="connsiteX4" fmla="*/ 7683657 w 9127885"/>
              <a:gd name="connsiteY4" fmla="*/ 2329543 h 2577999"/>
              <a:gd name="connsiteX0" fmla="*/ 0 w 9117608"/>
              <a:gd name="connsiteY0" fmla="*/ 1464397 h 1653283"/>
              <a:gd name="connsiteX1" fmla="*/ 2324865 w 9117608"/>
              <a:gd name="connsiteY1" fmla="*/ 1143570 h 1653283"/>
              <a:gd name="connsiteX2" fmla="*/ 9033595 w 9117608"/>
              <a:gd name="connsiteY2" fmla="*/ 626490 h 1653283"/>
              <a:gd name="connsiteX3" fmla="*/ 7673380 w 9117608"/>
              <a:gd name="connsiteY3" fmla="*/ 1404827 h 1653283"/>
              <a:gd name="connsiteX0" fmla="*/ 0 w 6792743"/>
              <a:gd name="connsiteY0" fmla="*/ 1143570 h 1404827"/>
              <a:gd name="connsiteX1" fmla="*/ 6708730 w 6792743"/>
              <a:gd name="connsiteY1" fmla="*/ 626490 h 1404827"/>
              <a:gd name="connsiteX2" fmla="*/ 5348515 w 6792743"/>
              <a:gd name="connsiteY2" fmla="*/ 1404827 h 1404827"/>
              <a:gd name="connsiteX0" fmla="*/ 1360246 w 1444259"/>
              <a:gd name="connsiteY0" fmla="*/ 0 h 778337"/>
              <a:gd name="connsiteX1" fmla="*/ 31 w 1444259"/>
              <a:gd name="connsiteY1" fmla="*/ 778337 h 778337"/>
              <a:gd name="connsiteX0" fmla="*/ 1360246 w 1467323"/>
              <a:gd name="connsiteY0" fmla="*/ 0 h 778337"/>
              <a:gd name="connsiteX1" fmla="*/ 1393403 w 1467323"/>
              <a:gd name="connsiteY1" fmla="*/ 58066 h 778337"/>
              <a:gd name="connsiteX2" fmla="*/ 31 w 1467323"/>
              <a:gd name="connsiteY2" fmla="*/ 778337 h 778337"/>
              <a:gd name="connsiteX0" fmla="*/ 1360246 w 1449521"/>
              <a:gd name="connsiteY0" fmla="*/ 0 h 778337"/>
              <a:gd name="connsiteX1" fmla="*/ 1393403 w 1449521"/>
              <a:gd name="connsiteY1" fmla="*/ 58066 h 778337"/>
              <a:gd name="connsiteX2" fmla="*/ 31 w 1449521"/>
              <a:gd name="connsiteY2" fmla="*/ 778337 h 778337"/>
              <a:gd name="connsiteX0" fmla="*/ 1393403 w 1449521"/>
              <a:gd name="connsiteY0" fmla="*/ 0 h 720271"/>
              <a:gd name="connsiteX1" fmla="*/ 31 w 1449521"/>
              <a:gd name="connsiteY1" fmla="*/ 720271 h 720271"/>
              <a:gd name="connsiteX0" fmla="*/ 1319020 w 1377240"/>
              <a:gd name="connsiteY0" fmla="*/ 0 h 751114"/>
              <a:gd name="connsiteX1" fmla="*/ 34 w 1377240"/>
              <a:gd name="connsiteY1" fmla="*/ 751114 h 751114"/>
              <a:gd name="connsiteX0" fmla="*/ 1319034 w 1377203"/>
              <a:gd name="connsiteY0" fmla="*/ 0 h 751114"/>
              <a:gd name="connsiteX1" fmla="*/ 48 w 1377203"/>
              <a:gd name="connsiteY1" fmla="*/ 751114 h 75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7203" h="751114">
                <a:moveTo>
                  <a:pt x="1319034" y="0"/>
                </a:moveTo>
                <a:cubicBezTo>
                  <a:pt x="1711455" y="801195"/>
                  <a:pt x="-10508" y="-96387"/>
                  <a:pt x="48" y="751114"/>
                </a:cubicBezTo>
              </a:path>
            </a:pathLst>
          </a:custGeom>
          <a:noFill/>
          <a:ln w="19050" cap="rnd">
            <a:solidFill>
              <a:srgbClr val="00FF9A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2" name="图片 481">
            <a:extLst>
              <a:ext uri="{FF2B5EF4-FFF2-40B4-BE49-F238E27FC236}">
                <a16:creationId xmlns:a16="http://schemas.microsoft.com/office/drawing/2014/main" id="{32208E05-1466-90D3-3A43-A51ED94DEC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1790" y="5750234"/>
            <a:ext cx="2411639" cy="23635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16E8D1-78BE-B5D6-AC7F-2C2F5A42DA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FAF229C-F94B-5741-CA33-8411BB73ED9A}"/>
              </a:ext>
            </a:extLst>
          </p:cNvPr>
          <p:cNvGrpSpPr/>
          <p:nvPr/>
        </p:nvGrpSpPr>
        <p:grpSpPr>
          <a:xfrm>
            <a:off x="0" y="-2512"/>
            <a:ext cx="12191999" cy="6858000"/>
            <a:chOff x="0" y="0"/>
            <a:chExt cx="12191999" cy="685800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E9D50BE-8DC8-B993-4CB2-EA98AD2EF9FF}"/>
                </a:ext>
              </a:extLst>
            </p:cNvPr>
            <p:cNvSpPr/>
            <p:nvPr/>
          </p:nvSpPr>
          <p:spPr>
            <a:xfrm>
              <a:off x="0" y="0"/>
              <a:ext cx="12191999" cy="6858000"/>
            </a:xfrm>
            <a:prstGeom prst="roundRect">
              <a:avLst>
                <a:gd name="adj" fmla="val 0"/>
              </a:avLst>
            </a:prstGeom>
            <a:solidFill>
              <a:srgbClr val="1900D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DBE01AF-6E04-D72F-137D-D42B3B778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62B237A-8C2F-8A09-BD1B-466641E1A2FD}"/>
              </a:ext>
            </a:extLst>
          </p:cNvPr>
          <p:cNvSpPr txBox="1"/>
          <p:nvPr/>
        </p:nvSpPr>
        <p:spPr>
          <a:xfrm>
            <a:off x="794149" y="454956"/>
            <a:ext cx="123110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>
                <a:solidFill>
                  <a:srgbClr val="FCFBFF"/>
                </a:solidFill>
                <a:latin typeface="OPPOSans H" panose="00020600040101010101" pitchFamily="18" charset="-122"/>
                <a:ea typeface="OPPOSans H" panose="00020600040101010101" pitchFamily="18" charset="-122"/>
                <a:sym typeface="OPPOSans H" panose="00020600040101010101" pitchFamily="18" charset="-122"/>
              </a:rPr>
              <a:t>子平台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437B96-21EC-CDD6-F99B-D5DB34247709}"/>
              </a:ext>
            </a:extLst>
          </p:cNvPr>
          <p:cNvSpPr txBox="1"/>
          <p:nvPr/>
        </p:nvSpPr>
        <p:spPr>
          <a:xfrm>
            <a:off x="794150" y="1046988"/>
            <a:ext cx="10594575" cy="5766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CFBFF"/>
                </a:solidFill>
                <a:latin typeface="+mn-ea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pc="120">
                <a:sym typeface="OPPOSans H" panose="00020600040101010101" pitchFamily="18" charset="-122"/>
              </a:rPr>
              <a:t>XupremAb® </a:t>
            </a:r>
            <a:r>
              <a:rPr lang="zh-CN" altLang="en-US" spc="120">
                <a:sym typeface="OPPOSans H" panose="00020600040101010101" pitchFamily="18" charset="-122"/>
              </a:rPr>
              <a:t>是融入</a:t>
            </a:r>
            <a:r>
              <a:rPr lang="en-US" altLang="zh-CN" spc="120">
                <a:sym typeface="OPPOSans H" panose="00020600040101010101" pitchFamily="18" charset="-122"/>
              </a:rPr>
              <a:t>AI</a:t>
            </a:r>
            <a:r>
              <a:rPr lang="zh-CN" altLang="en-US" spc="120">
                <a:sym typeface="OPPOSans H" panose="00020600040101010101" pitchFamily="18" charset="-122"/>
              </a:rPr>
              <a:t>技术的一站式抗体发现解决方案，涵盖从靶点到临床前候选分子的整个流程，既可作为完整解决方案，也可提供单独子平台合作机会</a:t>
            </a:r>
          </a:p>
        </p:txBody>
      </p:sp>
      <p:grpSp>
        <p:nvGrpSpPr>
          <p:cNvPr id="32" name="图形 3">
            <a:extLst>
              <a:ext uri="{FF2B5EF4-FFF2-40B4-BE49-F238E27FC236}">
                <a16:creationId xmlns:a16="http://schemas.microsoft.com/office/drawing/2014/main" id="{D3FC145D-4A79-60E9-6F1E-C6062B0DE464}"/>
              </a:ext>
            </a:extLst>
          </p:cNvPr>
          <p:cNvGrpSpPr/>
          <p:nvPr/>
        </p:nvGrpSpPr>
        <p:grpSpPr>
          <a:xfrm>
            <a:off x="9497360" y="1784458"/>
            <a:ext cx="1001537" cy="181936"/>
            <a:chOff x="4507124" y="5773615"/>
            <a:chExt cx="1001537" cy="181936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3BB40E-217A-F656-1796-94C76C7F66A2}"/>
                </a:ext>
              </a:extLst>
            </p:cNvPr>
            <p:cNvSpPr/>
            <p:nvPr/>
          </p:nvSpPr>
          <p:spPr>
            <a:xfrm>
              <a:off x="4663387" y="5828294"/>
              <a:ext cx="104877" cy="124704"/>
            </a:xfrm>
            <a:custGeom>
              <a:avLst/>
              <a:gdLst>
                <a:gd name="connsiteX0" fmla="*/ 16638 w 104877"/>
                <a:gd name="connsiteY0" fmla="*/ 106121 h 124704"/>
                <a:gd name="connsiteX1" fmla="*/ 12 w 104877"/>
                <a:gd name="connsiteY1" fmla="*/ 61915 h 124704"/>
                <a:gd name="connsiteX2" fmla="*/ 18341 w 104877"/>
                <a:gd name="connsiteY2" fmla="*/ 18409 h 124704"/>
                <a:gd name="connsiteX3" fmla="*/ 61336 w 104877"/>
                <a:gd name="connsiteY3" fmla="*/ 8 h 124704"/>
                <a:gd name="connsiteX4" fmla="*/ 104878 w 104877"/>
                <a:gd name="connsiteY4" fmla="*/ 17035 h 124704"/>
                <a:gd name="connsiteX5" fmla="*/ 87550 w 104877"/>
                <a:gd name="connsiteY5" fmla="*/ 34617 h 124704"/>
                <a:gd name="connsiteX6" fmla="*/ 33956 w 104877"/>
                <a:gd name="connsiteY6" fmla="*/ 88821 h 124704"/>
                <a:gd name="connsiteX7" fmla="*/ 60753 w 104877"/>
                <a:gd name="connsiteY7" fmla="*/ 100002 h 124704"/>
                <a:gd name="connsiteX8" fmla="*/ 87550 w 104877"/>
                <a:gd name="connsiteY8" fmla="*/ 88821 h 124704"/>
                <a:gd name="connsiteX9" fmla="*/ 104878 w 104877"/>
                <a:gd name="connsiteY9" fmla="*/ 106121 h 124704"/>
                <a:gd name="connsiteX10" fmla="*/ 84646 w 104877"/>
                <a:gd name="connsiteY10" fmla="*/ 119870 h 124704"/>
                <a:gd name="connsiteX11" fmla="*/ 60753 w 104877"/>
                <a:gd name="connsiteY11" fmla="*/ 124705 h 124704"/>
                <a:gd name="connsiteX12" fmla="*/ 36870 w 104877"/>
                <a:gd name="connsiteY12" fmla="*/ 119870 h 124704"/>
                <a:gd name="connsiteX13" fmla="*/ 16638 w 104877"/>
                <a:gd name="connsiteY13" fmla="*/ 106121 h 12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877" h="124704">
                  <a:moveTo>
                    <a:pt x="16638" y="106121"/>
                  </a:moveTo>
                  <a:cubicBezTo>
                    <a:pt x="5657" y="94120"/>
                    <a:pt x="-307" y="78277"/>
                    <a:pt x="12" y="61915"/>
                  </a:cubicBezTo>
                  <a:cubicBezTo>
                    <a:pt x="331" y="45561"/>
                    <a:pt x="6896" y="29964"/>
                    <a:pt x="18341" y="18409"/>
                  </a:cubicBezTo>
                  <a:cubicBezTo>
                    <a:pt x="29777" y="6864"/>
                    <a:pt x="45192" y="272"/>
                    <a:pt x="61336" y="8"/>
                  </a:cubicBezTo>
                  <a:cubicBezTo>
                    <a:pt x="77480" y="-247"/>
                    <a:pt x="93086" y="5854"/>
                    <a:pt x="104878" y="17035"/>
                  </a:cubicBezTo>
                  <a:lnTo>
                    <a:pt x="87550" y="34617"/>
                  </a:lnTo>
                  <a:cubicBezTo>
                    <a:pt x="52349" y="-1413"/>
                    <a:pt x="-1290" y="52882"/>
                    <a:pt x="33956" y="88821"/>
                  </a:cubicBezTo>
                  <a:cubicBezTo>
                    <a:pt x="41086" y="95987"/>
                    <a:pt x="50719" y="100002"/>
                    <a:pt x="60753" y="100002"/>
                  </a:cubicBezTo>
                  <a:cubicBezTo>
                    <a:pt x="70797" y="100002"/>
                    <a:pt x="80430" y="95987"/>
                    <a:pt x="87550" y="88821"/>
                  </a:cubicBezTo>
                  <a:lnTo>
                    <a:pt x="104878" y="106121"/>
                  </a:lnTo>
                  <a:cubicBezTo>
                    <a:pt x="99096" y="112012"/>
                    <a:pt x="92221" y="116683"/>
                    <a:pt x="84646" y="119870"/>
                  </a:cubicBezTo>
                  <a:cubicBezTo>
                    <a:pt x="77079" y="123066"/>
                    <a:pt x="68957" y="124705"/>
                    <a:pt x="60753" y="124705"/>
                  </a:cubicBezTo>
                  <a:cubicBezTo>
                    <a:pt x="52559" y="124705"/>
                    <a:pt x="44437" y="123066"/>
                    <a:pt x="36870" y="119870"/>
                  </a:cubicBezTo>
                  <a:cubicBezTo>
                    <a:pt x="29295" y="116683"/>
                    <a:pt x="22420" y="112012"/>
                    <a:pt x="16638" y="106121"/>
                  </a:cubicBez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F30D654-B9E3-3D56-77FF-08B1C3C5F2B5}"/>
                </a:ext>
              </a:extLst>
            </p:cNvPr>
            <p:cNvSpPr/>
            <p:nvPr/>
          </p:nvSpPr>
          <p:spPr>
            <a:xfrm>
              <a:off x="4771019" y="5824271"/>
              <a:ext cx="129527" cy="131279"/>
            </a:xfrm>
            <a:custGeom>
              <a:avLst/>
              <a:gdLst>
                <a:gd name="connsiteX0" fmla="*/ 26665 w 129527"/>
                <a:gd name="connsiteY0" fmla="*/ 79267 h 131279"/>
                <a:gd name="connsiteX1" fmla="*/ 39003 w 129527"/>
                <a:gd name="connsiteY1" fmla="*/ 97323 h 131279"/>
                <a:gd name="connsiteX2" fmla="*/ 58779 w 129527"/>
                <a:gd name="connsiteY2" fmla="*/ 106301 h 131279"/>
                <a:gd name="connsiteX3" fmla="*/ 80286 w 129527"/>
                <a:gd name="connsiteY3" fmla="*/ 103597 h 131279"/>
                <a:gd name="connsiteX4" fmla="*/ 97304 w 129527"/>
                <a:gd name="connsiteY4" fmla="*/ 90002 h 131279"/>
                <a:gd name="connsiteX5" fmla="*/ 124902 w 129527"/>
                <a:gd name="connsiteY5" fmla="*/ 90002 h 131279"/>
                <a:gd name="connsiteX6" fmla="*/ 93070 w 129527"/>
                <a:gd name="connsiteY6" fmla="*/ 124675 h 131279"/>
                <a:gd name="connsiteX7" fmla="*/ 46506 w 129527"/>
                <a:gd name="connsiteY7" fmla="*/ 128618 h 131279"/>
                <a:gd name="connsiteX8" fmla="*/ 9447 w 129527"/>
                <a:gd name="connsiteY8" fmla="*/ 99772 h 131279"/>
                <a:gd name="connsiteX9" fmla="*/ 1179 w 129527"/>
                <a:gd name="connsiteY9" fmla="*/ 53162 h 131279"/>
                <a:gd name="connsiteX10" fmla="*/ 26009 w 129527"/>
                <a:gd name="connsiteY10" fmla="*/ 13044 h 131279"/>
                <a:gd name="connsiteX11" fmla="*/ 71017 w 129527"/>
                <a:gd name="connsiteY11" fmla="*/ 306 h 131279"/>
                <a:gd name="connsiteX12" fmla="*/ 112765 w 129527"/>
                <a:gd name="connsiteY12" fmla="*/ 21576 h 131279"/>
                <a:gd name="connsiteX13" fmla="*/ 129528 w 129527"/>
                <a:gd name="connsiteY13" fmla="*/ 65783 h 131279"/>
                <a:gd name="connsiteX14" fmla="*/ 127952 w 129527"/>
                <a:gd name="connsiteY14" fmla="*/ 79358 h 131279"/>
                <a:gd name="connsiteX15" fmla="*/ 26665 w 129527"/>
                <a:gd name="connsiteY15" fmla="*/ 79358 h 131279"/>
                <a:gd name="connsiteX16" fmla="*/ 26665 w 129527"/>
                <a:gd name="connsiteY16" fmla="*/ 79267 h 131279"/>
                <a:gd name="connsiteX17" fmla="*/ 103623 w 129527"/>
                <a:gd name="connsiteY17" fmla="*/ 54510 h 131279"/>
                <a:gd name="connsiteX18" fmla="*/ 89118 w 129527"/>
                <a:gd name="connsiteY18" fmla="*/ 32812 h 131279"/>
                <a:gd name="connsiteX19" fmla="*/ 64616 w 129527"/>
                <a:gd name="connsiteY19" fmla="*/ 24435 h 131279"/>
                <a:gd name="connsiteX20" fmla="*/ 40105 w 129527"/>
                <a:gd name="connsiteY20" fmla="*/ 32812 h 131279"/>
                <a:gd name="connsiteX21" fmla="*/ 25600 w 129527"/>
                <a:gd name="connsiteY21" fmla="*/ 54510 h 131279"/>
                <a:gd name="connsiteX22" fmla="*/ 103623 w 129527"/>
                <a:gd name="connsiteY22" fmla="*/ 54510 h 13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527" h="131279">
                  <a:moveTo>
                    <a:pt x="26665" y="79267"/>
                  </a:moveTo>
                  <a:cubicBezTo>
                    <a:pt x="29078" y="86315"/>
                    <a:pt x="33339" y="92561"/>
                    <a:pt x="39003" y="97323"/>
                  </a:cubicBezTo>
                  <a:cubicBezTo>
                    <a:pt x="44666" y="102085"/>
                    <a:pt x="51504" y="105190"/>
                    <a:pt x="58779" y="106301"/>
                  </a:cubicBezTo>
                  <a:cubicBezTo>
                    <a:pt x="66063" y="107403"/>
                    <a:pt x="73494" y="106465"/>
                    <a:pt x="80286" y="103597"/>
                  </a:cubicBezTo>
                  <a:cubicBezTo>
                    <a:pt x="87079" y="100728"/>
                    <a:pt x="92961" y="96021"/>
                    <a:pt x="97304" y="90002"/>
                  </a:cubicBezTo>
                  <a:lnTo>
                    <a:pt x="124902" y="90002"/>
                  </a:lnTo>
                  <a:cubicBezTo>
                    <a:pt x="118920" y="105172"/>
                    <a:pt x="107566" y="117537"/>
                    <a:pt x="93070" y="124675"/>
                  </a:cubicBezTo>
                  <a:cubicBezTo>
                    <a:pt x="78574" y="131814"/>
                    <a:pt x="61975" y="133225"/>
                    <a:pt x="46506" y="128618"/>
                  </a:cubicBezTo>
                  <a:cubicBezTo>
                    <a:pt x="31045" y="124011"/>
                    <a:pt x="17824" y="113731"/>
                    <a:pt x="9447" y="99772"/>
                  </a:cubicBezTo>
                  <a:cubicBezTo>
                    <a:pt x="1061" y="85823"/>
                    <a:pt x="-1880" y="69197"/>
                    <a:pt x="1179" y="53162"/>
                  </a:cubicBezTo>
                  <a:cubicBezTo>
                    <a:pt x="4239" y="37128"/>
                    <a:pt x="13098" y="22824"/>
                    <a:pt x="26009" y="13044"/>
                  </a:cubicBezTo>
                  <a:cubicBezTo>
                    <a:pt x="38930" y="3274"/>
                    <a:pt x="54974" y="-1269"/>
                    <a:pt x="71017" y="306"/>
                  </a:cubicBezTo>
                  <a:cubicBezTo>
                    <a:pt x="87061" y="1882"/>
                    <a:pt x="101948" y="9466"/>
                    <a:pt x="112765" y="21576"/>
                  </a:cubicBezTo>
                  <a:cubicBezTo>
                    <a:pt x="123591" y="33686"/>
                    <a:pt x="129564" y="49448"/>
                    <a:pt x="129528" y="65783"/>
                  </a:cubicBezTo>
                  <a:cubicBezTo>
                    <a:pt x="129537" y="70353"/>
                    <a:pt x="129009" y="74915"/>
                    <a:pt x="127952" y="79358"/>
                  </a:cubicBezTo>
                  <a:lnTo>
                    <a:pt x="26665" y="79358"/>
                  </a:lnTo>
                  <a:lnTo>
                    <a:pt x="26665" y="79267"/>
                  </a:lnTo>
                  <a:close/>
                  <a:moveTo>
                    <a:pt x="103623" y="54510"/>
                  </a:moveTo>
                  <a:cubicBezTo>
                    <a:pt x="101256" y="45860"/>
                    <a:pt x="96166" y="38239"/>
                    <a:pt x="89118" y="32812"/>
                  </a:cubicBezTo>
                  <a:cubicBezTo>
                    <a:pt x="82071" y="27376"/>
                    <a:pt x="73466" y="24435"/>
                    <a:pt x="64616" y="24435"/>
                  </a:cubicBezTo>
                  <a:cubicBezTo>
                    <a:pt x="55757" y="24435"/>
                    <a:pt x="47152" y="27376"/>
                    <a:pt x="40105" y="32812"/>
                  </a:cubicBezTo>
                  <a:cubicBezTo>
                    <a:pt x="33057" y="38239"/>
                    <a:pt x="27967" y="45860"/>
                    <a:pt x="25600" y="54510"/>
                  </a:cubicBezTo>
                  <a:lnTo>
                    <a:pt x="103623" y="54510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6B7ED92-0DEA-145F-10E2-C9716C68E0A4}"/>
                </a:ext>
              </a:extLst>
            </p:cNvPr>
            <p:cNvSpPr/>
            <p:nvPr/>
          </p:nvSpPr>
          <p:spPr>
            <a:xfrm>
              <a:off x="4916344" y="5794129"/>
              <a:ext cx="61715" cy="158914"/>
            </a:xfrm>
            <a:custGeom>
              <a:avLst/>
              <a:gdLst>
                <a:gd name="connsiteX0" fmla="*/ 24475 w 61715"/>
                <a:gd name="connsiteY0" fmla="*/ 108071 h 158914"/>
                <a:gd name="connsiteX1" fmla="*/ 26323 w 61715"/>
                <a:gd name="connsiteY1" fmla="*/ 118032 h 158914"/>
                <a:gd name="connsiteX2" fmla="*/ 31814 w 61715"/>
                <a:gd name="connsiteY2" fmla="*/ 126500 h 158914"/>
                <a:gd name="connsiteX3" fmla="*/ 40109 w 61715"/>
                <a:gd name="connsiteY3" fmla="*/ 132173 h 158914"/>
                <a:gd name="connsiteX4" fmla="*/ 49915 w 61715"/>
                <a:gd name="connsiteY4" fmla="*/ 134167 h 158914"/>
                <a:gd name="connsiteX5" fmla="*/ 61716 w 61715"/>
                <a:gd name="connsiteY5" fmla="*/ 134167 h 158914"/>
                <a:gd name="connsiteX6" fmla="*/ 61716 w 61715"/>
                <a:gd name="connsiteY6" fmla="*/ 158915 h 158914"/>
                <a:gd name="connsiteX7" fmla="*/ 49915 w 61715"/>
                <a:gd name="connsiteY7" fmla="*/ 158915 h 158914"/>
                <a:gd name="connsiteX8" fmla="*/ 14587 w 61715"/>
                <a:gd name="connsiteY8" fmla="*/ 143955 h 158914"/>
                <a:gd name="connsiteX9" fmla="*/ 0 w 61715"/>
                <a:gd name="connsiteY9" fmla="*/ 108071 h 158914"/>
                <a:gd name="connsiteX10" fmla="*/ 0 w 61715"/>
                <a:gd name="connsiteY10" fmla="*/ 0 h 158914"/>
                <a:gd name="connsiteX11" fmla="*/ 24475 w 61715"/>
                <a:gd name="connsiteY11" fmla="*/ 0 h 158914"/>
                <a:gd name="connsiteX12" fmla="*/ 24475 w 61715"/>
                <a:gd name="connsiteY12" fmla="*/ 108071 h 1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715" h="158914">
                  <a:moveTo>
                    <a:pt x="24475" y="108071"/>
                  </a:moveTo>
                  <a:cubicBezTo>
                    <a:pt x="24429" y="111486"/>
                    <a:pt x="25058" y="114873"/>
                    <a:pt x="26323" y="118032"/>
                  </a:cubicBezTo>
                  <a:cubicBezTo>
                    <a:pt x="27580" y="121201"/>
                    <a:pt x="29447" y="124078"/>
                    <a:pt x="31814" y="126500"/>
                  </a:cubicBezTo>
                  <a:cubicBezTo>
                    <a:pt x="34182" y="128931"/>
                    <a:pt x="37004" y="130853"/>
                    <a:pt x="40109" y="132173"/>
                  </a:cubicBezTo>
                  <a:cubicBezTo>
                    <a:pt x="43214" y="133484"/>
                    <a:pt x="46546" y="134167"/>
                    <a:pt x="49915" y="134167"/>
                  </a:cubicBezTo>
                  <a:lnTo>
                    <a:pt x="61716" y="134167"/>
                  </a:lnTo>
                  <a:lnTo>
                    <a:pt x="61716" y="158915"/>
                  </a:lnTo>
                  <a:lnTo>
                    <a:pt x="49915" y="158915"/>
                  </a:lnTo>
                  <a:cubicBezTo>
                    <a:pt x="36649" y="158869"/>
                    <a:pt x="23938" y="153488"/>
                    <a:pt x="14587" y="143955"/>
                  </a:cubicBezTo>
                  <a:cubicBezTo>
                    <a:pt x="5227" y="134422"/>
                    <a:pt x="-18" y="121519"/>
                    <a:pt x="0" y="108071"/>
                  </a:cubicBezTo>
                  <a:lnTo>
                    <a:pt x="0" y="0"/>
                  </a:lnTo>
                  <a:lnTo>
                    <a:pt x="24475" y="0"/>
                  </a:lnTo>
                  <a:lnTo>
                    <a:pt x="24475" y="108071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8BD0C3F-0E55-4256-AE22-4152346BFAC7}"/>
                </a:ext>
              </a:extLst>
            </p:cNvPr>
            <p:cNvSpPr/>
            <p:nvPr/>
          </p:nvSpPr>
          <p:spPr>
            <a:xfrm>
              <a:off x="5155628" y="5823975"/>
              <a:ext cx="129527" cy="131281"/>
            </a:xfrm>
            <a:custGeom>
              <a:avLst/>
              <a:gdLst>
                <a:gd name="connsiteX0" fmla="*/ 26554 w 129527"/>
                <a:gd name="connsiteY0" fmla="*/ 79563 h 131281"/>
                <a:gd name="connsiteX1" fmla="*/ 38883 w 129527"/>
                <a:gd name="connsiteY1" fmla="*/ 97638 h 131281"/>
                <a:gd name="connsiteX2" fmla="*/ 58678 w 129527"/>
                <a:gd name="connsiteY2" fmla="*/ 106615 h 131281"/>
                <a:gd name="connsiteX3" fmla="*/ 80194 w 129527"/>
                <a:gd name="connsiteY3" fmla="*/ 103911 h 131281"/>
                <a:gd name="connsiteX4" fmla="*/ 97212 w 129527"/>
                <a:gd name="connsiteY4" fmla="*/ 90299 h 131281"/>
                <a:gd name="connsiteX5" fmla="*/ 124783 w 129527"/>
                <a:gd name="connsiteY5" fmla="*/ 90299 h 131281"/>
                <a:gd name="connsiteX6" fmla="*/ 92796 w 129527"/>
                <a:gd name="connsiteY6" fmla="*/ 124817 h 131281"/>
                <a:gd name="connsiteX7" fmla="*/ 46213 w 129527"/>
                <a:gd name="connsiteY7" fmla="*/ 128532 h 131281"/>
                <a:gd name="connsiteX8" fmla="*/ 9291 w 129527"/>
                <a:gd name="connsiteY8" fmla="*/ 99514 h 131281"/>
                <a:gd name="connsiteX9" fmla="*/ 1242 w 129527"/>
                <a:gd name="connsiteY9" fmla="*/ 52867 h 131281"/>
                <a:gd name="connsiteX10" fmla="*/ 26254 w 129527"/>
                <a:gd name="connsiteY10" fmla="*/ 12867 h 131281"/>
                <a:gd name="connsiteX11" fmla="*/ 71316 w 129527"/>
                <a:gd name="connsiteY11" fmla="*/ 338 h 131281"/>
                <a:gd name="connsiteX12" fmla="*/ 112964 w 129527"/>
                <a:gd name="connsiteY12" fmla="*/ 21799 h 131281"/>
                <a:gd name="connsiteX13" fmla="*/ 129526 w 129527"/>
                <a:gd name="connsiteY13" fmla="*/ 66079 h 131281"/>
                <a:gd name="connsiteX14" fmla="*/ 127933 w 129527"/>
                <a:gd name="connsiteY14" fmla="*/ 79655 h 131281"/>
                <a:gd name="connsiteX15" fmla="*/ 26554 w 129527"/>
                <a:gd name="connsiteY15" fmla="*/ 79655 h 131281"/>
                <a:gd name="connsiteX16" fmla="*/ 26554 w 129527"/>
                <a:gd name="connsiteY16" fmla="*/ 79563 h 131281"/>
                <a:gd name="connsiteX17" fmla="*/ 103504 w 129527"/>
                <a:gd name="connsiteY17" fmla="*/ 54806 h 131281"/>
                <a:gd name="connsiteX18" fmla="*/ 89017 w 129527"/>
                <a:gd name="connsiteY18" fmla="*/ 33090 h 131281"/>
                <a:gd name="connsiteX19" fmla="*/ 64505 w 129527"/>
                <a:gd name="connsiteY19" fmla="*/ 24713 h 131281"/>
                <a:gd name="connsiteX20" fmla="*/ 40003 w 129527"/>
                <a:gd name="connsiteY20" fmla="*/ 33090 h 131281"/>
                <a:gd name="connsiteX21" fmla="*/ 25507 w 129527"/>
                <a:gd name="connsiteY21" fmla="*/ 54806 h 131281"/>
                <a:gd name="connsiteX22" fmla="*/ 103504 w 129527"/>
                <a:gd name="connsiteY22" fmla="*/ 54806 h 13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527" h="131281">
                  <a:moveTo>
                    <a:pt x="26554" y="79563"/>
                  </a:moveTo>
                  <a:cubicBezTo>
                    <a:pt x="28958" y="86611"/>
                    <a:pt x="33229" y="92866"/>
                    <a:pt x="38883" y="97638"/>
                  </a:cubicBezTo>
                  <a:cubicBezTo>
                    <a:pt x="44546" y="102400"/>
                    <a:pt x="51394" y="105504"/>
                    <a:pt x="58678" y="106615"/>
                  </a:cubicBezTo>
                  <a:cubicBezTo>
                    <a:pt x="65953" y="107717"/>
                    <a:pt x="73401" y="106788"/>
                    <a:pt x="80194" y="103911"/>
                  </a:cubicBezTo>
                  <a:cubicBezTo>
                    <a:pt x="86986" y="101034"/>
                    <a:pt x="92868" y="96326"/>
                    <a:pt x="97212" y="90299"/>
                  </a:cubicBezTo>
                  <a:lnTo>
                    <a:pt x="124783" y="90299"/>
                  </a:lnTo>
                  <a:cubicBezTo>
                    <a:pt x="118728" y="105441"/>
                    <a:pt x="107328" y="117742"/>
                    <a:pt x="92796" y="124817"/>
                  </a:cubicBezTo>
                  <a:cubicBezTo>
                    <a:pt x="78263" y="131883"/>
                    <a:pt x="61656" y="133212"/>
                    <a:pt x="46213" y="128532"/>
                  </a:cubicBezTo>
                  <a:cubicBezTo>
                    <a:pt x="30770" y="123852"/>
                    <a:pt x="17604" y="113508"/>
                    <a:pt x="9291" y="99514"/>
                  </a:cubicBezTo>
                  <a:cubicBezTo>
                    <a:pt x="968" y="85518"/>
                    <a:pt x="-1900" y="68883"/>
                    <a:pt x="1242" y="52867"/>
                  </a:cubicBezTo>
                  <a:cubicBezTo>
                    <a:pt x="4374" y="36842"/>
                    <a:pt x="13297" y="22583"/>
                    <a:pt x="26254" y="12867"/>
                  </a:cubicBezTo>
                  <a:cubicBezTo>
                    <a:pt x="39211" y="3152"/>
                    <a:pt x="55282" y="-1319"/>
                    <a:pt x="71316" y="338"/>
                  </a:cubicBezTo>
                  <a:cubicBezTo>
                    <a:pt x="87350" y="1987"/>
                    <a:pt x="102202" y="9644"/>
                    <a:pt x="112964" y="21799"/>
                  </a:cubicBezTo>
                  <a:cubicBezTo>
                    <a:pt x="123726" y="33955"/>
                    <a:pt x="129636" y="49744"/>
                    <a:pt x="129526" y="66079"/>
                  </a:cubicBezTo>
                  <a:cubicBezTo>
                    <a:pt x="129535" y="70659"/>
                    <a:pt x="128998" y="75211"/>
                    <a:pt x="127933" y="79655"/>
                  </a:cubicBezTo>
                  <a:lnTo>
                    <a:pt x="26554" y="79655"/>
                  </a:lnTo>
                  <a:lnTo>
                    <a:pt x="26554" y="79563"/>
                  </a:lnTo>
                  <a:close/>
                  <a:moveTo>
                    <a:pt x="103504" y="54806"/>
                  </a:moveTo>
                  <a:cubicBezTo>
                    <a:pt x="101154" y="46156"/>
                    <a:pt x="96064" y="38526"/>
                    <a:pt x="89017" y="33090"/>
                  </a:cubicBezTo>
                  <a:cubicBezTo>
                    <a:pt x="81969" y="27654"/>
                    <a:pt x="73365" y="24713"/>
                    <a:pt x="64505" y="24713"/>
                  </a:cubicBezTo>
                  <a:cubicBezTo>
                    <a:pt x="55655" y="24713"/>
                    <a:pt x="47041" y="27654"/>
                    <a:pt x="40003" y="33090"/>
                  </a:cubicBezTo>
                  <a:cubicBezTo>
                    <a:pt x="32955" y="38526"/>
                    <a:pt x="27866" y="46156"/>
                    <a:pt x="25507" y="54806"/>
                  </a:cubicBezTo>
                  <a:lnTo>
                    <a:pt x="103504" y="54806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EF397AE-8EB9-F8BD-4986-00359BD011C8}"/>
                </a:ext>
              </a:extLst>
            </p:cNvPr>
            <p:cNvSpPr/>
            <p:nvPr/>
          </p:nvSpPr>
          <p:spPr>
            <a:xfrm>
              <a:off x="4993876" y="5773615"/>
              <a:ext cx="145184" cy="179383"/>
            </a:xfrm>
            <a:custGeom>
              <a:avLst/>
              <a:gdLst>
                <a:gd name="connsiteX0" fmla="*/ 78315 w 145184"/>
                <a:gd name="connsiteY0" fmla="*/ 0 h 179383"/>
                <a:gd name="connsiteX1" fmla="*/ 33908 w 145184"/>
                <a:gd name="connsiteY1" fmla="*/ 0 h 179383"/>
                <a:gd name="connsiteX2" fmla="*/ 9943 w 145184"/>
                <a:gd name="connsiteY2" fmla="*/ 10071 h 179383"/>
                <a:gd name="connsiteX3" fmla="*/ 0 w 145184"/>
                <a:gd name="connsiteY3" fmla="*/ 34363 h 179383"/>
                <a:gd name="connsiteX4" fmla="*/ 0 w 145184"/>
                <a:gd name="connsiteY4" fmla="*/ 144993 h 179383"/>
                <a:gd name="connsiteX5" fmla="*/ 9934 w 145184"/>
                <a:gd name="connsiteY5" fmla="*/ 169295 h 179383"/>
                <a:gd name="connsiteX6" fmla="*/ 33908 w 145184"/>
                <a:gd name="connsiteY6" fmla="*/ 179383 h 179383"/>
                <a:gd name="connsiteX7" fmla="*/ 78315 w 145184"/>
                <a:gd name="connsiteY7" fmla="*/ 179383 h 179383"/>
                <a:gd name="connsiteX8" fmla="*/ 125553 w 145184"/>
                <a:gd name="connsiteY8" fmla="*/ 159470 h 179383"/>
                <a:gd name="connsiteX9" fmla="*/ 145184 w 145184"/>
                <a:gd name="connsiteY9" fmla="*/ 111586 h 179383"/>
                <a:gd name="connsiteX10" fmla="*/ 145184 w 145184"/>
                <a:gd name="connsiteY10" fmla="*/ 67798 h 179383"/>
                <a:gd name="connsiteX11" fmla="*/ 125589 w 145184"/>
                <a:gd name="connsiteY11" fmla="*/ 19877 h 179383"/>
                <a:gd name="connsiteX12" fmla="*/ 78315 w 145184"/>
                <a:gd name="connsiteY12" fmla="*/ 0 h 179383"/>
                <a:gd name="connsiteX13" fmla="*/ 44088 w 145184"/>
                <a:gd name="connsiteY13" fmla="*/ 123031 h 179383"/>
                <a:gd name="connsiteX14" fmla="*/ 39790 w 145184"/>
                <a:gd name="connsiteY14" fmla="*/ 121711 h 179383"/>
                <a:gd name="connsiteX15" fmla="*/ 36949 w 145184"/>
                <a:gd name="connsiteY15" fmla="*/ 118187 h 179383"/>
                <a:gd name="connsiteX16" fmla="*/ 36512 w 145184"/>
                <a:gd name="connsiteY16" fmla="*/ 113661 h 179383"/>
                <a:gd name="connsiteX17" fmla="*/ 38634 w 145184"/>
                <a:gd name="connsiteY17" fmla="*/ 109655 h 179383"/>
                <a:gd name="connsiteX18" fmla="*/ 42594 w 145184"/>
                <a:gd name="connsiteY18" fmla="*/ 107515 h 179383"/>
                <a:gd name="connsiteX19" fmla="*/ 47056 w 145184"/>
                <a:gd name="connsiteY19" fmla="*/ 107970 h 179383"/>
                <a:gd name="connsiteX20" fmla="*/ 50525 w 145184"/>
                <a:gd name="connsiteY20" fmla="*/ 110866 h 179383"/>
                <a:gd name="connsiteX21" fmla="*/ 51809 w 145184"/>
                <a:gd name="connsiteY21" fmla="*/ 115218 h 179383"/>
                <a:gd name="connsiteX22" fmla="*/ 51226 w 145184"/>
                <a:gd name="connsiteY22" fmla="*/ 118214 h 179383"/>
                <a:gd name="connsiteX23" fmla="*/ 49551 w 145184"/>
                <a:gd name="connsiteY23" fmla="*/ 120755 h 179383"/>
                <a:gd name="connsiteX24" fmla="*/ 47038 w 145184"/>
                <a:gd name="connsiteY24" fmla="*/ 122439 h 179383"/>
                <a:gd name="connsiteX25" fmla="*/ 44088 w 145184"/>
                <a:gd name="connsiteY25" fmla="*/ 123031 h 179383"/>
                <a:gd name="connsiteX26" fmla="*/ 67216 w 145184"/>
                <a:gd name="connsiteY26" fmla="*/ 137217 h 179383"/>
                <a:gd name="connsiteX27" fmla="*/ 64211 w 145184"/>
                <a:gd name="connsiteY27" fmla="*/ 136288 h 179383"/>
                <a:gd name="connsiteX28" fmla="*/ 62217 w 145184"/>
                <a:gd name="connsiteY28" fmla="*/ 133821 h 179383"/>
                <a:gd name="connsiteX29" fmla="*/ 61907 w 145184"/>
                <a:gd name="connsiteY29" fmla="*/ 130652 h 179383"/>
                <a:gd name="connsiteX30" fmla="*/ 63400 w 145184"/>
                <a:gd name="connsiteY30" fmla="*/ 127838 h 179383"/>
                <a:gd name="connsiteX31" fmla="*/ 66177 w 145184"/>
                <a:gd name="connsiteY31" fmla="*/ 126345 h 179383"/>
                <a:gd name="connsiteX32" fmla="*/ 69300 w 145184"/>
                <a:gd name="connsiteY32" fmla="*/ 126664 h 179383"/>
                <a:gd name="connsiteX33" fmla="*/ 71731 w 145184"/>
                <a:gd name="connsiteY33" fmla="*/ 128694 h 179383"/>
                <a:gd name="connsiteX34" fmla="*/ 72633 w 145184"/>
                <a:gd name="connsiteY34" fmla="*/ 131753 h 179383"/>
                <a:gd name="connsiteX35" fmla="*/ 71040 w 145184"/>
                <a:gd name="connsiteY35" fmla="*/ 135614 h 179383"/>
                <a:gd name="connsiteX36" fmla="*/ 67216 w 145184"/>
                <a:gd name="connsiteY36" fmla="*/ 137217 h 179383"/>
                <a:gd name="connsiteX37" fmla="*/ 97563 w 145184"/>
                <a:gd name="connsiteY37" fmla="*/ 129123 h 179383"/>
                <a:gd name="connsiteX38" fmla="*/ 90989 w 145184"/>
                <a:gd name="connsiteY38" fmla="*/ 127101 h 179383"/>
                <a:gd name="connsiteX39" fmla="*/ 86637 w 145184"/>
                <a:gd name="connsiteY39" fmla="*/ 121711 h 179383"/>
                <a:gd name="connsiteX40" fmla="*/ 85972 w 145184"/>
                <a:gd name="connsiteY40" fmla="*/ 114782 h 179383"/>
                <a:gd name="connsiteX41" fmla="*/ 89232 w 145184"/>
                <a:gd name="connsiteY41" fmla="*/ 108653 h 179383"/>
                <a:gd name="connsiteX42" fmla="*/ 95296 w 145184"/>
                <a:gd name="connsiteY42" fmla="*/ 105385 h 179383"/>
                <a:gd name="connsiteX43" fmla="*/ 102134 w 145184"/>
                <a:gd name="connsiteY43" fmla="*/ 106095 h 179383"/>
                <a:gd name="connsiteX44" fmla="*/ 107424 w 145184"/>
                <a:gd name="connsiteY44" fmla="*/ 110539 h 179383"/>
                <a:gd name="connsiteX45" fmla="*/ 109382 w 145184"/>
                <a:gd name="connsiteY45" fmla="*/ 117212 h 179383"/>
                <a:gd name="connsiteX46" fmla="*/ 105895 w 145184"/>
                <a:gd name="connsiteY46" fmla="*/ 125644 h 179383"/>
                <a:gd name="connsiteX47" fmla="*/ 97563 w 145184"/>
                <a:gd name="connsiteY47" fmla="*/ 129123 h 179383"/>
                <a:gd name="connsiteX48" fmla="*/ 120026 w 145184"/>
                <a:gd name="connsiteY48" fmla="*/ 91426 h 179383"/>
                <a:gd name="connsiteX49" fmla="*/ 114635 w 145184"/>
                <a:gd name="connsiteY49" fmla="*/ 89086 h 179383"/>
                <a:gd name="connsiteX50" fmla="*/ 92655 w 145184"/>
                <a:gd name="connsiteY50" fmla="*/ 83878 h 179383"/>
                <a:gd name="connsiteX51" fmla="*/ 70684 w 145184"/>
                <a:gd name="connsiteY51" fmla="*/ 89086 h 179383"/>
                <a:gd name="connsiteX52" fmla="*/ 52692 w 145184"/>
                <a:gd name="connsiteY52" fmla="*/ 93420 h 179383"/>
                <a:gd name="connsiteX53" fmla="*/ 34691 w 145184"/>
                <a:gd name="connsiteY53" fmla="*/ 89086 h 179383"/>
                <a:gd name="connsiteX54" fmla="*/ 25285 w 145184"/>
                <a:gd name="connsiteY54" fmla="*/ 85381 h 179383"/>
                <a:gd name="connsiteX55" fmla="*/ 25285 w 145184"/>
                <a:gd name="connsiteY55" fmla="*/ 34391 h 179383"/>
                <a:gd name="connsiteX56" fmla="*/ 27844 w 145184"/>
                <a:gd name="connsiteY56" fmla="*/ 28126 h 179383"/>
                <a:gd name="connsiteX57" fmla="*/ 34027 w 145184"/>
                <a:gd name="connsiteY57" fmla="*/ 25531 h 179383"/>
                <a:gd name="connsiteX58" fmla="*/ 78433 w 145184"/>
                <a:gd name="connsiteY58" fmla="*/ 25531 h 179383"/>
                <a:gd name="connsiteX59" fmla="*/ 107843 w 145184"/>
                <a:gd name="connsiteY59" fmla="*/ 37923 h 179383"/>
                <a:gd name="connsiteX60" fmla="*/ 120072 w 145184"/>
                <a:gd name="connsiteY60" fmla="*/ 67725 h 179383"/>
                <a:gd name="connsiteX61" fmla="*/ 120026 w 145184"/>
                <a:gd name="connsiteY61" fmla="*/ 91426 h 17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45184" h="179383">
                  <a:moveTo>
                    <a:pt x="78315" y="0"/>
                  </a:moveTo>
                  <a:lnTo>
                    <a:pt x="33908" y="0"/>
                  </a:lnTo>
                  <a:cubicBezTo>
                    <a:pt x="24921" y="9"/>
                    <a:pt x="16298" y="3633"/>
                    <a:pt x="9943" y="10071"/>
                  </a:cubicBezTo>
                  <a:cubicBezTo>
                    <a:pt x="3578" y="16517"/>
                    <a:pt x="9" y="25258"/>
                    <a:pt x="0" y="34363"/>
                  </a:cubicBezTo>
                  <a:lnTo>
                    <a:pt x="0" y="144993"/>
                  </a:lnTo>
                  <a:cubicBezTo>
                    <a:pt x="9" y="154107"/>
                    <a:pt x="3578" y="162848"/>
                    <a:pt x="9934" y="169295"/>
                  </a:cubicBezTo>
                  <a:cubicBezTo>
                    <a:pt x="16298" y="175751"/>
                    <a:pt x="24912" y="179375"/>
                    <a:pt x="33908" y="179383"/>
                  </a:cubicBezTo>
                  <a:lnTo>
                    <a:pt x="78315" y="179383"/>
                  </a:lnTo>
                  <a:cubicBezTo>
                    <a:pt x="96042" y="179329"/>
                    <a:pt x="113024" y="172172"/>
                    <a:pt x="125553" y="159470"/>
                  </a:cubicBezTo>
                  <a:cubicBezTo>
                    <a:pt x="138082" y="146759"/>
                    <a:pt x="145139" y="129551"/>
                    <a:pt x="145184" y="111586"/>
                  </a:cubicBezTo>
                  <a:lnTo>
                    <a:pt x="145184" y="67798"/>
                  </a:lnTo>
                  <a:cubicBezTo>
                    <a:pt x="145175" y="49824"/>
                    <a:pt x="138127" y="32588"/>
                    <a:pt x="125589" y="19877"/>
                  </a:cubicBezTo>
                  <a:cubicBezTo>
                    <a:pt x="113052" y="7166"/>
                    <a:pt x="96052" y="18"/>
                    <a:pt x="78315" y="0"/>
                  </a:cubicBezTo>
                  <a:close/>
                  <a:moveTo>
                    <a:pt x="44088" y="123031"/>
                  </a:moveTo>
                  <a:cubicBezTo>
                    <a:pt x="42558" y="123031"/>
                    <a:pt x="41065" y="122566"/>
                    <a:pt x="39790" y="121711"/>
                  </a:cubicBezTo>
                  <a:cubicBezTo>
                    <a:pt x="38525" y="120845"/>
                    <a:pt x="37532" y="119625"/>
                    <a:pt x="36949" y="118187"/>
                  </a:cubicBezTo>
                  <a:cubicBezTo>
                    <a:pt x="36367" y="116757"/>
                    <a:pt x="36212" y="115182"/>
                    <a:pt x="36512" y="113661"/>
                  </a:cubicBezTo>
                  <a:cubicBezTo>
                    <a:pt x="36812" y="112141"/>
                    <a:pt x="37550" y="110748"/>
                    <a:pt x="38634" y="109655"/>
                  </a:cubicBezTo>
                  <a:cubicBezTo>
                    <a:pt x="39717" y="108562"/>
                    <a:pt x="41092" y="107816"/>
                    <a:pt x="42594" y="107515"/>
                  </a:cubicBezTo>
                  <a:cubicBezTo>
                    <a:pt x="44097" y="107215"/>
                    <a:pt x="45645" y="107379"/>
                    <a:pt x="47056" y="107970"/>
                  </a:cubicBezTo>
                  <a:cubicBezTo>
                    <a:pt x="48468" y="108572"/>
                    <a:pt x="49678" y="109573"/>
                    <a:pt x="50525" y="110866"/>
                  </a:cubicBezTo>
                  <a:cubicBezTo>
                    <a:pt x="51363" y="112159"/>
                    <a:pt x="51818" y="113671"/>
                    <a:pt x="51809" y="115218"/>
                  </a:cubicBezTo>
                  <a:cubicBezTo>
                    <a:pt x="51809" y="116248"/>
                    <a:pt x="51609" y="117267"/>
                    <a:pt x="51226" y="118214"/>
                  </a:cubicBezTo>
                  <a:cubicBezTo>
                    <a:pt x="50835" y="119161"/>
                    <a:pt x="50261" y="120026"/>
                    <a:pt x="49551" y="120755"/>
                  </a:cubicBezTo>
                  <a:cubicBezTo>
                    <a:pt x="48832" y="121474"/>
                    <a:pt x="47976" y="122047"/>
                    <a:pt x="47038" y="122439"/>
                  </a:cubicBezTo>
                  <a:cubicBezTo>
                    <a:pt x="46100" y="122830"/>
                    <a:pt x="45099" y="123031"/>
                    <a:pt x="44088" y="123031"/>
                  </a:cubicBezTo>
                  <a:close/>
                  <a:moveTo>
                    <a:pt x="67216" y="137217"/>
                  </a:moveTo>
                  <a:cubicBezTo>
                    <a:pt x="66141" y="137217"/>
                    <a:pt x="65094" y="136889"/>
                    <a:pt x="64211" y="136288"/>
                  </a:cubicBezTo>
                  <a:cubicBezTo>
                    <a:pt x="63318" y="135678"/>
                    <a:pt x="62626" y="134822"/>
                    <a:pt x="62217" y="133821"/>
                  </a:cubicBezTo>
                  <a:cubicBezTo>
                    <a:pt x="61806" y="132819"/>
                    <a:pt x="61698" y="131708"/>
                    <a:pt x="61907" y="130652"/>
                  </a:cubicBezTo>
                  <a:cubicBezTo>
                    <a:pt x="62117" y="129587"/>
                    <a:pt x="62635" y="128604"/>
                    <a:pt x="63400" y="127838"/>
                  </a:cubicBezTo>
                  <a:cubicBezTo>
                    <a:pt x="64156" y="127074"/>
                    <a:pt x="65121" y="126554"/>
                    <a:pt x="66177" y="126345"/>
                  </a:cubicBezTo>
                  <a:cubicBezTo>
                    <a:pt x="67224" y="126136"/>
                    <a:pt x="68317" y="126245"/>
                    <a:pt x="69300" y="126664"/>
                  </a:cubicBezTo>
                  <a:cubicBezTo>
                    <a:pt x="70293" y="127082"/>
                    <a:pt x="71140" y="127793"/>
                    <a:pt x="71731" y="128694"/>
                  </a:cubicBezTo>
                  <a:cubicBezTo>
                    <a:pt x="72323" y="129605"/>
                    <a:pt x="72633" y="130661"/>
                    <a:pt x="72633" y="131753"/>
                  </a:cubicBezTo>
                  <a:cubicBezTo>
                    <a:pt x="72624" y="133202"/>
                    <a:pt x="72050" y="134594"/>
                    <a:pt x="71040" y="135614"/>
                  </a:cubicBezTo>
                  <a:cubicBezTo>
                    <a:pt x="70020" y="136634"/>
                    <a:pt x="68645" y="137217"/>
                    <a:pt x="67216" y="137217"/>
                  </a:cubicBezTo>
                  <a:close/>
                  <a:moveTo>
                    <a:pt x="97563" y="129123"/>
                  </a:moveTo>
                  <a:cubicBezTo>
                    <a:pt x="95223" y="129123"/>
                    <a:pt x="92938" y="128421"/>
                    <a:pt x="90989" y="127101"/>
                  </a:cubicBezTo>
                  <a:cubicBezTo>
                    <a:pt x="89041" y="125781"/>
                    <a:pt x="87529" y="123905"/>
                    <a:pt x="86637" y="121711"/>
                  </a:cubicBezTo>
                  <a:cubicBezTo>
                    <a:pt x="85745" y="119516"/>
                    <a:pt x="85517" y="117104"/>
                    <a:pt x="85972" y="114782"/>
                  </a:cubicBezTo>
                  <a:cubicBezTo>
                    <a:pt x="86436" y="112460"/>
                    <a:pt x="87575" y="110320"/>
                    <a:pt x="89232" y="108653"/>
                  </a:cubicBezTo>
                  <a:cubicBezTo>
                    <a:pt x="90889" y="106978"/>
                    <a:pt x="93001" y="105840"/>
                    <a:pt x="95296" y="105385"/>
                  </a:cubicBezTo>
                  <a:cubicBezTo>
                    <a:pt x="97600" y="104929"/>
                    <a:pt x="99976" y="105184"/>
                    <a:pt x="102134" y="106095"/>
                  </a:cubicBezTo>
                  <a:cubicBezTo>
                    <a:pt x="104292" y="107015"/>
                    <a:pt x="106131" y="108562"/>
                    <a:pt x="107424" y="110539"/>
                  </a:cubicBezTo>
                  <a:cubicBezTo>
                    <a:pt x="108717" y="112523"/>
                    <a:pt x="109400" y="114845"/>
                    <a:pt x="109382" y="117212"/>
                  </a:cubicBezTo>
                  <a:cubicBezTo>
                    <a:pt x="109364" y="120381"/>
                    <a:pt x="108107" y="123413"/>
                    <a:pt x="105895" y="125644"/>
                  </a:cubicBezTo>
                  <a:cubicBezTo>
                    <a:pt x="103682" y="127875"/>
                    <a:pt x="100686" y="129123"/>
                    <a:pt x="97563" y="129123"/>
                  </a:cubicBezTo>
                  <a:close/>
                  <a:moveTo>
                    <a:pt x="120026" y="91426"/>
                  </a:moveTo>
                  <a:cubicBezTo>
                    <a:pt x="118187" y="90743"/>
                    <a:pt x="116384" y="89960"/>
                    <a:pt x="114635" y="89086"/>
                  </a:cubicBezTo>
                  <a:cubicBezTo>
                    <a:pt x="107798" y="85663"/>
                    <a:pt x="100286" y="83878"/>
                    <a:pt x="92655" y="83878"/>
                  </a:cubicBezTo>
                  <a:cubicBezTo>
                    <a:pt x="85034" y="83878"/>
                    <a:pt x="77522" y="85663"/>
                    <a:pt x="70684" y="89086"/>
                  </a:cubicBezTo>
                  <a:cubicBezTo>
                    <a:pt x="65103" y="91936"/>
                    <a:pt x="58939" y="93420"/>
                    <a:pt x="52692" y="93420"/>
                  </a:cubicBezTo>
                  <a:cubicBezTo>
                    <a:pt x="46437" y="93420"/>
                    <a:pt x="40273" y="91936"/>
                    <a:pt x="34691" y="89086"/>
                  </a:cubicBezTo>
                  <a:cubicBezTo>
                    <a:pt x="31677" y="87557"/>
                    <a:pt x="28527" y="86318"/>
                    <a:pt x="25285" y="85381"/>
                  </a:cubicBezTo>
                  <a:lnTo>
                    <a:pt x="25285" y="34391"/>
                  </a:lnTo>
                  <a:cubicBezTo>
                    <a:pt x="25285" y="32041"/>
                    <a:pt x="26205" y="29783"/>
                    <a:pt x="27844" y="28126"/>
                  </a:cubicBezTo>
                  <a:cubicBezTo>
                    <a:pt x="29483" y="26460"/>
                    <a:pt x="31705" y="25531"/>
                    <a:pt x="34027" y="25531"/>
                  </a:cubicBezTo>
                  <a:lnTo>
                    <a:pt x="78433" y="25531"/>
                  </a:lnTo>
                  <a:cubicBezTo>
                    <a:pt x="89469" y="25559"/>
                    <a:pt x="100040" y="30020"/>
                    <a:pt x="107843" y="37923"/>
                  </a:cubicBezTo>
                  <a:cubicBezTo>
                    <a:pt x="115646" y="45827"/>
                    <a:pt x="120035" y="56544"/>
                    <a:pt x="120072" y="67725"/>
                  </a:cubicBezTo>
                  <a:lnTo>
                    <a:pt x="120026" y="91426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5817FB3-7C96-E8A9-FCDD-AB294FE4CEBE}"/>
                </a:ext>
              </a:extLst>
            </p:cNvPr>
            <p:cNvSpPr/>
            <p:nvPr/>
          </p:nvSpPr>
          <p:spPr>
            <a:xfrm>
              <a:off x="5287794" y="5826598"/>
              <a:ext cx="127656" cy="126991"/>
            </a:xfrm>
            <a:custGeom>
              <a:avLst/>
              <a:gdLst>
                <a:gd name="connsiteX0" fmla="*/ 79289 w 127656"/>
                <a:gd name="connsiteY0" fmla="*/ 126992 h 126991"/>
                <a:gd name="connsiteX1" fmla="*/ 48568 w 127656"/>
                <a:gd name="connsiteY1" fmla="*/ 126992 h 126991"/>
                <a:gd name="connsiteX2" fmla="*/ 0 w 127656"/>
                <a:gd name="connsiteY2" fmla="*/ 0 h 126991"/>
                <a:gd name="connsiteX3" fmla="*/ 25996 w 127656"/>
                <a:gd name="connsiteY3" fmla="*/ 0 h 126991"/>
                <a:gd name="connsiteX4" fmla="*/ 64092 w 127656"/>
                <a:gd name="connsiteY4" fmla="*/ 98456 h 126991"/>
                <a:gd name="connsiteX5" fmla="*/ 101634 w 127656"/>
                <a:gd name="connsiteY5" fmla="*/ 0 h 126991"/>
                <a:gd name="connsiteX6" fmla="*/ 127657 w 127656"/>
                <a:gd name="connsiteY6" fmla="*/ 0 h 126991"/>
                <a:gd name="connsiteX7" fmla="*/ 79289 w 127656"/>
                <a:gd name="connsiteY7" fmla="*/ 126992 h 1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56" h="126991">
                  <a:moveTo>
                    <a:pt x="79289" y="126992"/>
                  </a:moveTo>
                  <a:lnTo>
                    <a:pt x="48568" y="126992"/>
                  </a:lnTo>
                  <a:lnTo>
                    <a:pt x="0" y="0"/>
                  </a:lnTo>
                  <a:lnTo>
                    <a:pt x="25996" y="0"/>
                  </a:lnTo>
                  <a:lnTo>
                    <a:pt x="64092" y="98456"/>
                  </a:lnTo>
                  <a:lnTo>
                    <a:pt x="101634" y="0"/>
                  </a:lnTo>
                  <a:lnTo>
                    <a:pt x="127657" y="0"/>
                  </a:lnTo>
                  <a:lnTo>
                    <a:pt x="79289" y="126992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B178D8C-9DA7-60D9-BFAA-0299D8A5F182}"/>
                </a:ext>
              </a:extLst>
            </p:cNvPr>
            <p:cNvSpPr/>
            <p:nvPr/>
          </p:nvSpPr>
          <p:spPr>
            <a:xfrm>
              <a:off x="4571398" y="5850063"/>
              <a:ext cx="26233" cy="26585"/>
            </a:xfrm>
            <a:custGeom>
              <a:avLst/>
              <a:gdLst>
                <a:gd name="connsiteX0" fmla="*/ 0 w 26233"/>
                <a:gd name="connsiteY0" fmla="*/ 13294 h 26585"/>
                <a:gd name="connsiteX1" fmla="*/ 2213 w 26233"/>
                <a:gd name="connsiteY1" fmla="*/ 20678 h 26585"/>
                <a:gd name="connsiteX2" fmla="*/ 8104 w 26233"/>
                <a:gd name="connsiteY2" fmla="*/ 25577 h 26585"/>
                <a:gd name="connsiteX3" fmla="*/ 15679 w 26233"/>
                <a:gd name="connsiteY3" fmla="*/ 26333 h 26585"/>
                <a:gd name="connsiteX4" fmla="*/ 22390 w 26233"/>
                <a:gd name="connsiteY4" fmla="*/ 22690 h 26585"/>
                <a:gd name="connsiteX5" fmla="*/ 25977 w 26233"/>
                <a:gd name="connsiteY5" fmla="*/ 15889 h 26585"/>
                <a:gd name="connsiteX6" fmla="*/ 25240 w 26233"/>
                <a:gd name="connsiteY6" fmla="*/ 8204 h 26585"/>
                <a:gd name="connsiteX7" fmla="*/ 20405 w 26233"/>
                <a:gd name="connsiteY7" fmla="*/ 2240 h 26585"/>
                <a:gd name="connsiteX8" fmla="*/ 13121 w 26233"/>
                <a:gd name="connsiteY8" fmla="*/ 0 h 26585"/>
                <a:gd name="connsiteX9" fmla="*/ 3842 w 26233"/>
                <a:gd name="connsiteY9" fmla="*/ 3897 h 26585"/>
                <a:gd name="connsiteX10" fmla="*/ 0 w 26233"/>
                <a:gd name="connsiteY10" fmla="*/ 13294 h 2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33" h="26585">
                  <a:moveTo>
                    <a:pt x="0" y="13294"/>
                  </a:moveTo>
                  <a:cubicBezTo>
                    <a:pt x="0" y="15925"/>
                    <a:pt x="774" y="18493"/>
                    <a:pt x="2213" y="20678"/>
                  </a:cubicBezTo>
                  <a:cubicBezTo>
                    <a:pt x="3651" y="22863"/>
                    <a:pt x="5700" y="24566"/>
                    <a:pt x="8104" y="25577"/>
                  </a:cubicBezTo>
                  <a:cubicBezTo>
                    <a:pt x="10499" y="26578"/>
                    <a:pt x="13130" y="26842"/>
                    <a:pt x="15679" y="26333"/>
                  </a:cubicBezTo>
                  <a:cubicBezTo>
                    <a:pt x="18220" y="25814"/>
                    <a:pt x="20560" y="24548"/>
                    <a:pt x="22390" y="22690"/>
                  </a:cubicBezTo>
                  <a:cubicBezTo>
                    <a:pt x="24229" y="20833"/>
                    <a:pt x="25477" y="18466"/>
                    <a:pt x="25977" y="15889"/>
                  </a:cubicBezTo>
                  <a:cubicBezTo>
                    <a:pt x="26487" y="13303"/>
                    <a:pt x="26232" y="10635"/>
                    <a:pt x="25240" y="8204"/>
                  </a:cubicBezTo>
                  <a:cubicBezTo>
                    <a:pt x="24238" y="5773"/>
                    <a:pt x="22563" y="3697"/>
                    <a:pt x="20405" y="2240"/>
                  </a:cubicBezTo>
                  <a:cubicBezTo>
                    <a:pt x="18247" y="783"/>
                    <a:pt x="15716" y="0"/>
                    <a:pt x="13121" y="0"/>
                  </a:cubicBezTo>
                  <a:cubicBezTo>
                    <a:pt x="9643" y="0"/>
                    <a:pt x="6301" y="1402"/>
                    <a:pt x="3842" y="3897"/>
                  </a:cubicBezTo>
                  <a:cubicBezTo>
                    <a:pt x="1384" y="6383"/>
                    <a:pt x="0" y="9770"/>
                    <a:pt x="0" y="13294"/>
                  </a:cubicBez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1C95B4B6-CF08-1D17-9E34-B3D398999135}"/>
                </a:ext>
              </a:extLst>
            </p:cNvPr>
            <p:cNvSpPr/>
            <p:nvPr/>
          </p:nvSpPr>
          <p:spPr>
            <a:xfrm>
              <a:off x="4507124" y="5773615"/>
              <a:ext cx="64397" cy="64904"/>
            </a:xfrm>
            <a:custGeom>
              <a:avLst/>
              <a:gdLst>
                <a:gd name="connsiteX0" fmla="*/ 40482 w 64397"/>
                <a:gd name="connsiteY0" fmla="*/ 59148 h 64904"/>
                <a:gd name="connsiteX1" fmla="*/ 44152 w 64397"/>
                <a:gd name="connsiteY1" fmla="*/ 62772 h 64904"/>
                <a:gd name="connsiteX2" fmla="*/ 48923 w 64397"/>
                <a:gd name="connsiteY2" fmla="*/ 64684 h 64904"/>
                <a:gd name="connsiteX3" fmla="*/ 54049 w 64397"/>
                <a:gd name="connsiteY3" fmla="*/ 64602 h 64904"/>
                <a:gd name="connsiteX4" fmla="*/ 58757 w 64397"/>
                <a:gd name="connsiteY4" fmla="*/ 62535 h 64904"/>
                <a:gd name="connsiteX5" fmla="*/ 62317 w 64397"/>
                <a:gd name="connsiteY5" fmla="*/ 58802 h 64904"/>
                <a:gd name="connsiteX6" fmla="*/ 64192 w 64397"/>
                <a:gd name="connsiteY6" fmla="*/ 53958 h 64904"/>
                <a:gd name="connsiteX7" fmla="*/ 64092 w 64397"/>
                <a:gd name="connsiteY7" fmla="*/ 48768 h 64904"/>
                <a:gd name="connsiteX8" fmla="*/ 62034 w 64397"/>
                <a:gd name="connsiteY8" fmla="*/ 44006 h 64904"/>
                <a:gd name="connsiteX9" fmla="*/ 31923 w 64397"/>
                <a:gd name="connsiteY9" fmla="*/ 0 h 64904"/>
                <a:gd name="connsiteX10" fmla="*/ 0 w 64397"/>
                <a:gd name="connsiteY10" fmla="*/ 0 h 64904"/>
                <a:gd name="connsiteX11" fmla="*/ 40482 w 64397"/>
                <a:gd name="connsiteY11" fmla="*/ 59148 h 6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97" h="64904">
                  <a:moveTo>
                    <a:pt x="40482" y="59148"/>
                  </a:moveTo>
                  <a:cubicBezTo>
                    <a:pt x="41457" y="60587"/>
                    <a:pt x="42704" y="61816"/>
                    <a:pt x="44152" y="62772"/>
                  </a:cubicBezTo>
                  <a:cubicBezTo>
                    <a:pt x="45599" y="63719"/>
                    <a:pt x="47220" y="64375"/>
                    <a:pt x="48923" y="64684"/>
                  </a:cubicBezTo>
                  <a:cubicBezTo>
                    <a:pt x="50616" y="65003"/>
                    <a:pt x="52365" y="64975"/>
                    <a:pt x="54049" y="64602"/>
                  </a:cubicBezTo>
                  <a:cubicBezTo>
                    <a:pt x="55734" y="64238"/>
                    <a:pt x="57336" y="63537"/>
                    <a:pt x="58757" y="62535"/>
                  </a:cubicBezTo>
                  <a:cubicBezTo>
                    <a:pt x="60177" y="61542"/>
                    <a:pt x="61379" y="60268"/>
                    <a:pt x="62317" y="58802"/>
                  </a:cubicBezTo>
                  <a:cubicBezTo>
                    <a:pt x="63246" y="57327"/>
                    <a:pt x="63883" y="55679"/>
                    <a:pt x="64192" y="53958"/>
                  </a:cubicBezTo>
                  <a:cubicBezTo>
                    <a:pt x="64493" y="52237"/>
                    <a:pt x="64465" y="50471"/>
                    <a:pt x="64092" y="48768"/>
                  </a:cubicBezTo>
                  <a:cubicBezTo>
                    <a:pt x="63719" y="47056"/>
                    <a:pt x="63027" y="45435"/>
                    <a:pt x="62034" y="44006"/>
                  </a:cubicBezTo>
                  <a:lnTo>
                    <a:pt x="31923" y="0"/>
                  </a:lnTo>
                  <a:lnTo>
                    <a:pt x="0" y="0"/>
                  </a:lnTo>
                  <a:lnTo>
                    <a:pt x="40482" y="59148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A06AF43-42F9-A0B9-944C-CE39A958BA27}"/>
                </a:ext>
              </a:extLst>
            </p:cNvPr>
            <p:cNvSpPr/>
            <p:nvPr/>
          </p:nvSpPr>
          <p:spPr>
            <a:xfrm>
              <a:off x="4597542" y="5888243"/>
              <a:ext cx="64299" cy="64810"/>
            </a:xfrm>
            <a:custGeom>
              <a:avLst/>
              <a:gdLst>
                <a:gd name="connsiteX0" fmla="*/ 23871 w 64299"/>
                <a:gd name="connsiteY0" fmla="*/ 5681 h 64810"/>
                <a:gd name="connsiteX1" fmla="*/ 15431 w 64299"/>
                <a:gd name="connsiteY1" fmla="*/ 208 h 64810"/>
                <a:gd name="connsiteX2" fmla="*/ 5643 w 64299"/>
                <a:gd name="connsiteY2" fmla="*/ 2366 h 64810"/>
                <a:gd name="connsiteX3" fmla="*/ 216 w 64299"/>
                <a:gd name="connsiteY3" fmla="*/ 10898 h 64810"/>
                <a:gd name="connsiteX4" fmla="*/ 2310 w 64299"/>
                <a:gd name="connsiteY4" fmla="*/ 20822 h 64810"/>
                <a:gd name="connsiteX5" fmla="*/ 32376 w 64299"/>
                <a:gd name="connsiteY5" fmla="*/ 64810 h 64810"/>
                <a:gd name="connsiteX6" fmla="*/ 64299 w 64299"/>
                <a:gd name="connsiteY6" fmla="*/ 64810 h 64810"/>
                <a:gd name="connsiteX7" fmla="*/ 23871 w 64299"/>
                <a:gd name="connsiteY7" fmla="*/ 5681 h 6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299" h="64810">
                  <a:moveTo>
                    <a:pt x="23871" y="5681"/>
                  </a:moveTo>
                  <a:cubicBezTo>
                    <a:pt x="21877" y="2803"/>
                    <a:pt x="18845" y="827"/>
                    <a:pt x="15431" y="208"/>
                  </a:cubicBezTo>
                  <a:cubicBezTo>
                    <a:pt x="12016" y="-411"/>
                    <a:pt x="8493" y="363"/>
                    <a:pt x="5643" y="2366"/>
                  </a:cubicBezTo>
                  <a:cubicBezTo>
                    <a:pt x="2793" y="4369"/>
                    <a:pt x="844" y="7438"/>
                    <a:pt x="216" y="10898"/>
                  </a:cubicBezTo>
                  <a:cubicBezTo>
                    <a:pt x="-412" y="14358"/>
                    <a:pt x="343" y="17927"/>
                    <a:pt x="2310" y="20822"/>
                  </a:cubicBezTo>
                  <a:lnTo>
                    <a:pt x="32376" y="64810"/>
                  </a:lnTo>
                  <a:lnTo>
                    <a:pt x="64299" y="64810"/>
                  </a:lnTo>
                  <a:lnTo>
                    <a:pt x="23871" y="5681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7464C2F-D84F-4356-1529-6296239A2113}"/>
                </a:ext>
              </a:extLst>
            </p:cNvPr>
            <p:cNvSpPr/>
            <p:nvPr/>
          </p:nvSpPr>
          <p:spPr>
            <a:xfrm>
              <a:off x="4507124" y="5888167"/>
              <a:ext cx="64351" cy="64876"/>
            </a:xfrm>
            <a:custGeom>
              <a:avLst/>
              <a:gdLst>
                <a:gd name="connsiteX0" fmla="*/ 31923 w 64351"/>
                <a:gd name="connsiteY0" fmla="*/ 64877 h 64876"/>
                <a:gd name="connsiteX1" fmla="*/ 61989 w 64351"/>
                <a:gd name="connsiteY1" fmla="*/ 20898 h 64876"/>
                <a:gd name="connsiteX2" fmla="*/ 64047 w 64351"/>
                <a:gd name="connsiteY2" fmla="*/ 16136 h 64876"/>
                <a:gd name="connsiteX3" fmla="*/ 64147 w 64351"/>
                <a:gd name="connsiteY3" fmla="*/ 10946 h 64876"/>
                <a:gd name="connsiteX4" fmla="*/ 62271 w 64351"/>
                <a:gd name="connsiteY4" fmla="*/ 6102 h 64876"/>
                <a:gd name="connsiteX5" fmla="*/ 58711 w 64351"/>
                <a:gd name="connsiteY5" fmla="*/ 2369 h 64876"/>
                <a:gd name="connsiteX6" fmla="*/ 54004 w 64351"/>
                <a:gd name="connsiteY6" fmla="*/ 302 h 64876"/>
                <a:gd name="connsiteX7" fmla="*/ 48877 w 64351"/>
                <a:gd name="connsiteY7" fmla="*/ 220 h 64876"/>
                <a:gd name="connsiteX8" fmla="*/ 44106 w 64351"/>
                <a:gd name="connsiteY8" fmla="*/ 2132 h 64876"/>
                <a:gd name="connsiteX9" fmla="*/ 40428 w 64351"/>
                <a:gd name="connsiteY9" fmla="*/ 5756 h 64876"/>
                <a:gd name="connsiteX10" fmla="*/ 0 w 64351"/>
                <a:gd name="connsiteY10" fmla="*/ 64877 h 64876"/>
                <a:gd name="connsiteX11" fmla="*/ 31923 w 64351"/>
                <a:gd name="connsiteY11" fmla="*/ 64877 h 6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51" h="64876">
                  <a:moveTo>
                    <a:pt x="31923" y="64877"/>
                  </a:moveTo>
                  <a:lnTo>
                    <a:pt x="61989" y="20898"/>
                  </a:lnTo>
                  <a:cubicBezTo>
                    <a:pt x="62981" y="19469"/>
                    <a:pt x="63673" y="17848"/>
                    <a:pt x="64047" y="16136"/>
                  </a:cubicBezTo>
                  <a:cubicBezTo>
                    <a:pt x="64420" y="14434"/>
                    <a:pt x="64447" y="12667"/>
                    <a:pt x="64147" y="10946"/>
                  </a:cubicBezTo>
                  <a:cubicBezTo>
                    <a:pt x="63837" y="9225"/>
                    <a:pt x="63200" y="7577"/>
                    <a:pt x="62271" y="6102"/>
                  </a:cubicBezTo>
                  <a:cubicBezTo>
                    <a:pt x="61333" y="4636"/>
                    <a:pt x="60122" y="3362"/>
                    <a:pt x="58711" y="2369"/>
                  </a:cubicBezTo>
                  <a:cubicBezTo>
                    <a:pt x="57290" y="1368"/>
                    <a:pt x="55688" y="666"/>
                    <a:pt x="54004" y="302"/>
                  </a:cubicBezTo>
                  <a:cubicBezTo>
                    <a:pt x="52319" y="-71"/>
                    <a:pt x="50571" y="-98"/>
                    <a:pt x="48877" y="220"/>
                  </a:cubicBezTo>
                  <a:cubicBezTo>
                    <a:pt x="47175" y="530"/>
                    <a:pt x="45554" y="1185"/>
                    <a:pt x="44106" y="2132"/>
                  </a:cubicBezTo>
                  <a:cubicBezTo>
                    <a:pt x="42658" y="3088"/>
                    <a:pt x="41411" y="4317"/>
                    <a:pt x="40428" y="5756"/>
                  </a:cubicBezTo>
                  <a:lnTo>
                    <a:pt x="0" y="64877"/>
                  </a:lnTo>
                  <a:lnTo>
                    <a:pt x="31923" y="64877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065BF2E-F746-F3CD-8378-FE3271906852}"/>
                </a:ext>
              </a:extLst>
            </p:cNvPr>
            <p:cNvSpPr/>
            <p:nvPr/>
          </p:nvSpPr>
          <p:spPr>
            <a:xfrm>
              <a:off x="4597538" y="5773615"/>
              <a:ext cx="64348" cy="64879"/>
            </a:xfrm>
            <a:custGeom>
              <a:avLst/>
              <a:gdLst>
                <a:gd name="connsiteX0" fmla="*/ 32435 w 64348"/>
                <a:gd name="connsiteY0" fmla="*/ 0 h 64879"/>
                <a:gd name="connsiteX1" fmla="*/ 2360 w 64348"/>
                <a:gd name="connsiteY1" fmla="*/ 43979 h 64879"/>
                <a:gd name="connsiteX2" fmla="*/ 302 w 64348"/>
                <a:gd name="connsiteY2" fmla="*/ 48741 h 64879"/>
                <a:gd name="connsiteX3" fmla="*/ 202 w 64348"/>
                <a:gd name="connsiteY3" fmla="*/ 53940 h 64879"/>
                <a:gd name="connsiteX4" fmla="*/ 2077 w 64348"/>
                <a:gd name="connsiteY4" fmla="*/ 58775 h 64879"/>
                <a:gd name="connsiteX5" fmla="*/ 5647 w 64348"/>
                <a:gd name="connsiteY5" fmla="*/ 62517 h 64879"/>
                <a:gd name="connsiteX6" fmla="*/ 10345 w 64348"/>
                <a:gd name="connsiteY6" fmla="*/ 64584 h 64879"/>
                <a:gd name="connsiteX7" fmla="*/ 15471 w 64348"/>
                <a:gd name="connsiteY7" fmla="*/ 64666 h 64879"/>
                <a:gd name="connsiteX8" fmla="*/ 20243 w 64348"/>
                <a:gd name="connsiteY8" fmla="*/ 62745 h 64879"/>
                <a:gd name="connsiteX9" fmla="*/ 23921 w 64348"/>
                <a:gd name="connsiteY9" fmla="*/ 59121 h 64879"/>
                <a:gd name="connsiteX10" fmla="*/ 64349 w 64348"/>
                <a:gd name="connsiteY10" fmla="*/ 0 h 64879"/>
                <a:gd name="connsiteX11" fmla="*/ 32435 w 64348"/>
                <a:gd name="connsiteY11" fmla="*/ 0 h 6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348" h="64879">
                  <a:moveTo>
                    <a:pt x="32435" y="0"/>
                  </a:moveTo>
                  <a:lnTo>
                    <a:pt x="2360" y="43979"/>
                  </a:lnTo>
                  <a:cubicBezTo>
                    <a:pt x="1376" y="45417"/>
                    <a:pt x="675" y="47029"/>
                    <a:pt x="302" y="48741"/>
                  </a:cubicBezTo>
                  <a:cubicBezTo>
                    <a:pt x="-62" y="50453"/>
                    <a:pt x="-99" y="52219"/>
                    <a:pt x="202" y="53940"/>
                  </a:cubicBezTo>
                  <a:cubicBezTo>
                    <a:pt x="511" y="55661"/>
                    <a:pt x="1149" y="57300"/>
                    <a:pt x="2077" y="58775"/>
                  </a:cubicBezTo>
                  <a:cubicBezTo>
                    <a:pt x="3015" y="60250"/>
                    <a:pt x="4226" y="61515"/>
                    <a:pt x="5647" y="62517"/>
                  </a:cubicBezTo>
                  <a:cubicBezTo>
                    <a:pt x="7058" y="63509"/>
                    <a:pt x="8661" y="64211"/>
                    <a:pt x="10345" y="64584"/>
                  </a:cubicBezTo>
                  <a:cubicBezTo>
                    <a:pt x="12039" y="64948"/>
                    <a:pt x="13778" y="64975"/>
                    <a:pt x="15471" y="64666"/>
                  </a:cubicBezTo>
                  <a:cubicBezTo>
                    <a:pt x="17174" y="64347"/>
                    <a:pt x="18795" y="63700"/>
                    <a:pt x="20243" y="62745"/>
                  </a:cubicBezTo>
                  <a:cubicBezTo>
                    <a:pt x="21690" y="61798"/>
                    <a:pt x="22938" y="60568"/>
                    <a:pt x="23921" y="59121"/>
                  </a:cubicBezTo>
                  <a:lnTo>
                    <a:pt x="64349" y="0"/>
                  </a:lnTo>
                  <a:lnTo>
                    <a:pt x="32435" y="0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DA79F43-8AEA-8B3D-76FE-CCC63E81EA28}"/>
                </a:ext>
              </a:extLst>
            </p:cNvPr>
            <p:cNvSpPr/>
            <p:nvPr/>
          </p:nvSpPr>
          <p:spPr>
            <a:xfrm>
              <a:off x="5415515" y="5773615"/>
              <a:ext cx="40226" cy="50261"/>
            </a:xfrm>
            <a:custGeom>
              <a:avLst/>
              <a:gdLst>
                <a:gd name="connsiteX0" fmla="*/ 23756 w 40226"/>
                <a:gd name="connsiteY0" fmla="*/ 7384 h 50261"/>
                <a:gd name="connsiteX1" fmla="*/ 23756 w 40226"/>
                <a:gd name="connsiteY1" fmla="*/ 50261 h 50261"/>
                <a:gd name="connsiteX2" fmla="*/ 16471 w 40226"/>
                <a:gd name="connsiteY2" fmla="*/ 50261 h 50261"/>
                <a:gd name="connsiteX3" fmla="*/ 16471 w 40226"/>
                <a:gd name="connsiteY3" fmla="*/ 7384 h 50261"/>
                <a:gd name="connsiteX4" fmla="*/ 0 w 40226"/>
                <a:gd name="connsiteY4" fmla="*/ 7384 h 50261"/>
                <a:gd name="connsiteX5" fmla="*/ 0 w 40226"/>
                <a:gd name="connsiteY5" fmla="*/ 0 h 50261"/>
                <a:gd name="connsiteX6" fmla="*/ 40227 w 40226"/>
                <a:gd name="connsiteY6" fmla="*/ 0 h 50261"/>
                <a:gd name="connsiteX7" fmla="*/ 40227 w 40226"/>
                <a:gd name="connsiteY7" fmla="*/ 7384 h 50261"/>
                <a:gd name="connsiteX8" fmla="*/ 23756 w 40226"/>
                <a:gd name="connsiteY8" fmla="*/ 7384 h 5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26" h="50261">
                  <a:moveTo>
                    <a:pt x="23756" y="7384"/>
                  </a:moveTo>
                  <a:lnTo>
                    <a:pt x="23756" y="50261"/>
                  </a:lnTo>
                  <a:lnTo>
                    <a:pt x="16471" y="50261"/>
                  </a:lnTo>
                  <a:lnTo>
                    <a:pt x="16471" y="7384"/>
                  </a:lnTo>
                  <a:lnTo>
                    <a:pt x="0" y="7384"/>
                  </a:lnTo>
                  <a:lnTo>
                    <a:pt x="0" y="0"/>
                  </a:lnTo>
                  <a:lnTo>
                    <a:pt x="40227" y="0"/>
                  </a:lnTo>
                  <a:lnTo>
                    <a:pt x="40227" y="7384"/>
                  </a:lnTo>
                  <a:lnTo>
                    <a:pt x="23756" y="7384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0864FC33-DC30-A8BD-70DA-0C7224E26487}"/>
                </a:ext>
              </a:extLst>
            </p:cNvPr>
            <p:cNvSpPr/>
            <p:nvPr/>
          </p:nvSpPr>
          <p:spPr>
            <a:xfrm>
              <a:off x="5460085" y="5773615"/>
              <a:ext cx="48576" cy="50261"/>
            </a:xfrm>
            <a:custGeom>
              <a:avLst/>
              <a:gdLst>
                <a:gd name="connsiteX0" fmla="*/ 41338 w 48576"/>
                <a:gd name="connsiteY0" fmla="*/ 13340 h 50261"/>
                <a:gd name="connsiteX1" fmla="*/ 24266 w 48576"/>
                <a:gd name="connsiteY1" fmla="*/ 31769 h 50261"/>
                <a:gd name="connsiteX2" fmla="*/ 7266 w 48576"/>
                <a:gd name="connsiteY2" fmla="*/ 13340 h 50261"/>
                <a:gd name="connsiteX3" fmla="*/ 7266 w 48576"/>
                <a:gd name="connsiteY3" fmla="*/ 50261 h 50261"/>
                <a:gd name="connsiteX4" fmla="*/ 0 w 48576"/>
                <a:gd name="connsiteY4" fmla="*/ 50261 h 50261"/>
                <a:gd name="connsiteX5" fmla="*/ 0 w 48576"/>
                <a:gd name="connsiteY5" fmla="*/ 0 h 50261"/>
                <a:gd name="connsiteX6" fmla="*/ 4862 w 48576"/>
                <a:gd name="connsiteY6" fmla="*/ 0 h 50261"/>
                <a:gd name="connsiteX7" fmla="*/ 24293 w 48576"/>
                <a:gd name="connsiteY7" fmla="*/ 20960 h 50261"/>
                <a:gd name="connsiteX8" fmla="*/ 43769 w 48576"/>
                <a:gd name="connsiteY8" fmla="*/ 0 h 50261"/>
                <a:gd name="connsiteX9" fmla="*/ 48577 w 48576"/>
                <a:gd name="connsiteY9" fmla="*/ 0 h 50261"/>
                <a:gd name="connsiteX10" fmla="*/ 48577 w 48576"/>
                <a:gd name="connsiteY10" fmla="*/ 50261 h 50261"/>
                <a:gd name="connsiteX11" fmla="*/ 41293 w 48576"/>
                <a:gd name="connsiteY11" fmla="*/ 50261 h 50261"/>
                <a:gd name="connsiteX12" fmla="*/ 41338 w 48576"/>
                <a:gd name="connsiteY12" fmla="*/ 13340 h 5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76" h="50261">
                  <a:moveTo>
                    <a:pt x="41338" y="13340"/>
                  </a:moveTo>
                  <a:lnTo>
                    <a:pt x="24266" y="31769"/>
                  </a:lnTo>
                  <a:lnTo>
                    <a:pt x="7266" y="13340"/>
                  </a:lnTo>
                  <a:lnTo>
                    <a:pt x="7266" y="50261"/>
                  </a:lnTo>
                  <a:lnTo>
                    <a:pt x="0" y="50261"/>
                  </a:lnTo>
                  <a:lnTo>
                    <a:pt x="0" y="0"/>
                  </a:lnTo>
                  <a:lnTo>
                    <a:pt x="4862" y="0"/>
                  </a:lnTo>
                  <a:lnTo>
                    <a:pt x="24293" y="20960"/>
                  </a:lnTo>
                  <a:lnTo>
                    <a:pt x="43769" y="0"/>
                  </a:lnTo>
                  <a:lnTo>
                    <a:pt x="48577" y="0"/>
                  </a:lnTo>
                  <a:lnTo>
                    <a:pt x="48577" y="50261"/>
                  </a:lnTo>
                  <a:lnTo>
                    <a:pt x="41293" y="50261"/>
                  </a:lnTo>
                  <a:lnTo>
                    <a:pt x="41338" y="13340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920FA07E-6088-98B8-E4F7-F1F90B7853DA}"/>
              </a:ext>
            </a:extLst>
          </p:cNvPr>
          <p:cNvSpPr txBox="1"/>
          <p:nvPr/>
        </p:nvSpPr>
        <p:spPr>
          <a:xfrm>
            <a:off x="10547850" y="1837177"/>
            <a:ext cx="769441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zh-CN" altLang="en-US" sz="1000">
                <a:solidFill>
                  <a:schemeClr val="accent3"/>
                </a:solidFill>
                <a:effectLst/>
                <a:latin typeface="OPPOSans R" panose="00020600040101010101" pitchFamily="18" charset="-122"/>
                <a:ea typeface="OPPOSans R" panose="00020600040101010101" pitchFamily="18" charset="-122"/>
              </a:rPr>
              <a:t>可开发性评估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9269A4B-34B8-87A6-B906-526FF46D0F76}"/>
              </a:ext>
            </a:extLst>
          </p:cNvPr>
          <p:cNvGrpSpPr/>
          <p:nvPr/>
        </p:nvGrpSpPr>
        <p:grpSpPr>
          <a:xfrm>
            <a:off x="6322426" y="5946429"/>
            <a:ext cx="233706" cy="211658"/>
            <a:chOff x="7035778" y="5763580"/>
            <a:chExt cx="241290" cy="218526"/>
          </a:xfrm>
        </p:grpSpPr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F0450D00-954C-8AFC-D1A3-B6CD0D5864F5}"/>
                </a:ext>
              </a:extLst>
            </p:cNvPr>
            <p:cNvSpPr/>
            <p:nvPr/>
          </p:nvSpPr>
          <p:spPr>
            <a:xfrm>
              <a:off x="7035778" y="5768132"/>
              <a:ext cx="241290" cy="213974"/>
            </a:xfrm>
            <a:custGeom>
              <a:avLst/>
              <a:gdLst>
                <a:gd name="connsiteX0" fmla="*/ 0 w 241290"/>
                <a:gd name="connsiteY0" fmla="*/ 0 h 213974"/>
                <a:gd name="connsiteX1" fmla="*/ 0 w 241290"/>
                <a:gd name="connsiteY1" fmla="*/ 213975 h 213974"/>
                <a:gd name="connsiteX2" fmla="*/ 241291 w 241290"/>
                <a:gd name="connsiteY2" fmla="*/ 213975 h 21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290" h="213974">
                  <a:moveTo>
                    <a:pt x="0" y="0"/>
                  </a:moveTo>
                  <a:lnTo>
                    <a:pt x="0" y="213975"/>
                  </a:lnTo>
                  <a:lnTo>
                    <a:pt x="241291" y="213975"/>
                  </a:lnTo>
                </a:path>
              </a:pathLst>
            </a:custGeom>
            <a:noFill/>
            <a:ln w="9105" cap="flat">
              <a:solidFill>
                <a:srgbClr val="00FF9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321EF388-08B9-22D3-BF41-2B82CE363E6C}"/>
                </a:ext>
              </a:extLst>
            </p:cNvPr>
            <p:cNvSpPr/>
            <p:nvPr/>
          </p:nvSpPr>
          <p:spPr>
            <a:xfrm>
              <a:off x="7040331" y="5768132"/>
              <a:ext cx="173000" cy="209421"/>
            </a:xfrm>
            <a:custGeom>
              <a:avLst/>
              <a:gdLst>
                <a:gd name="connsiteX0" fmla="*/ 0 w 173000"/>
                <a:gd name="connsiteY0" fmla="*/ 209422 h 209421"/>
                <a:gd name="connsiteX1" fmla="*/ 86500 w 173000"/>
                <a:gd name="connsiteY1" fmla="*/ 168448 h 209421"/>
                <a:gd name="connsiteX2" fmla="*/ 113816 w 173000"/>
                <a:gd name="connsiteY2" fmla="*/ 31869 h 209421"/>
                <a:gd name="connsiteX3" fmla="*/ 173001 w 173000"/>
                <a:gd name="connsiteY3" fmla="*/ 0 h 20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000" h="209421">
                  <a:moveTo>
                    <a:pt x="0" y="209422"/>
                  </a:moveTo>
                  <a:cubicBezTo>
                    <a:pt x="25795" y="204869"/>
                    <a:pt x="79216" y="190301"/>
                    <a:pt x="86500" y="168448"/>
                  </a:cubicBezTo>
                  <a:cubicBezTo>
                    <a:pt x="93785" y="146595"/>
                    <a:pt x="107743" y="68290"/>
                    <a:pt x="113816" y="31869"/>
                  </a:cubicBezTo>
                  <a:cubicBezTo>
                    <a:pt x="113816" y="22763"/>
                    <a:pt x="125653" y="3642"/>
                    <a:pt x="173001" y="0"/>
                  </a:cubicBezTo>
                </a:path>
              </a:pathLst>
            </a:custGeom>
            <a:noFill/>
            <a:ln w="9105" cap="flat">
              <a:solidFill>
                <a:srgbClr val="00FF9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8FBD7E51-F41B-D91D-0763-33F05722C418}"/>
                </a:ext>
              </a:extLst>
            </p:cNvPr>
            <p:cNvSpPr/>
            <p:nvPr/>
          </p:nvSpPr>
          <p:spPr>
            <a:xfrm>
              <a:off x="7063094" y="5763580"/>
              <a:ext cx="173000" cy="209421"/>
            </a:xfrm>
            <a:custGeom>
              <a:avLst/>
              <a:gdLst>
                <a:gd name="connsiteX0" fmla="*/ 0 w 173000"/>
                <a:gd name="connsiteY0" fmla="*/ 209422 h 209421"/>
                <a:gd name="connsiteX1" fmla="*/ 86500 w 173000"/>
                <a:gd name="connsiteY1" fmla="*/ 168448 h 209421"/>
                <a:gd name="connsiteX2" fmla="*/ 113816 w 173000"/>
                <a:gd name="connsiteY2" fmla="*/ 31869 h 209421"/>
                <a:gd name="connsiteX3" fmla="*/ 173001 w 173000"/>
                <a:gd name="connsiteY3" fmla="*/ 0 h 20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000" h="209421">
                  <a:moveTo>
                    <a:pt x="0" y="209422"/>
                  </a:moveTo>
                  <a:cubicBezTo>
                    <a:pt x="25795" y="204869"/>
                    <a:pt x="79216" y="190301"/>
                    <a:pt x="86500" y="168448"/>
                  </a:cubicBezTo>
                  <a:cubicBezTo>
                    <a:pt x="93785" y="146595"/>
                    <a:pt x="107743" y="68290"/>
                    <a:pt x="113816" y="31869"/>
                  </a:cubicBezTo>
                  <a:cubicBezTo>
                    <a:pt x="113816" y="22763"/>
                    <a:pt x="125653" y="3642"/>
                    <a:pt x="173001" y="0"/>
                  </a:cubicBezTo>
                </a:path>
              </a:pathLst>
            </a:custGeom>
            <a:noFill/>
            <a:ln w="9105" cap="flat">
              <a:solidFill>
                <a:srgbClr val="00FF9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F9D4728-4E2C-FA21-81E4-704CEE550E8F}"/>
                </a:ext>
              </a:extLst>
            </p:cNvPr>
            <p:cNvSpPr/>
            <p:nvPr/>
          </p:nvSpPr>
          <p:spPr>
            <a:xfrm>
              <a:off x="7090410" y="5763580"/>
              <a:ext cx="173000" cy="209421"/>
            </a:xfrm>
            <a:custGeom>
              <a:avLst/>
              <a:gdLst>
                <a:gd name="connsiteX0" fmla="*/ 0 w 173000"/>
                <a:gd name="connsiteY0" fmla="*/ 209422 h 209421"/>
                <a:gd name="connsiteX1" fmla="*/ 86500 w 173000"/>
                <a:gd name="connsiteY1" fmla="*/ 168448 h 209421"/>
                <a:gd name="connsiteX2" fmla="*/ 113816 w 173000"/>
                <a:gd name="connsiteY2" fmla="*/ 31869 h 209421"/>
                <a:gd name="connsiteX3" fmla="*/ 173001 w 173000"/>
                <a:gd name="connsiteY3" fmla="*/ 0 h 20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000" h="209421">
                  <a:moveTo>
                    <a:pt x="0" y="209422"/>
                  </a:moveTo>
                  <a:cubicBezTo>
                    <a:pt x="25795" y="204869"/>
                    <a:pt x="79216" y="190301"/>
                    <a:pt x="86500" y="168448"/>
                  </a:cubicBezTo>
                  <a:cubicBezTo>
                    <a:pt x="93785" y="146595"/>
                    <a:pt x="107743" y="68290"/>
                    <a:pt x="113816" y="31869"/>
                  </a:cubicBezTo>
                  <a:cubicBezTo>
                    <a:pt x="113816" y="22763"/>
                    <a:pt x="125653" y="3642"/>
                    <a:pt x="173001" y="0"/>
                  </a:cubicBezTo>
                </a:path>
              </a:pathLst>
            </a:custGeom>
            <a:noFill/>
            <a:ln w="9105" cap="flat">
              <a:solidFill>
                <a:srgbClr val="00FF9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09" name="组合 608">
            <a:extLst>
              <a:ext uri="{FF2B5EF4-FFF2-40B4-BE49-F238E27FC236}">
                <a16:creationId xmlns:a16="http://schemas.microsoft.com/office/drawing/2014/main" id="{C984AB60-7BDC-720A-8416-497B0512AE3E}"/>
              </a:ext>
            </a:extLst>
          </p:cNvPr>
          <p:cNvGrpSpPr/>
          <p:nvPr/>
        </p:nvGrpSpPr>
        <p:grpSpPr>
          <a:xfrm>
            <a:off x="10384957" y="6018000"/>
            <a:ext cx="340265" cy="195346"/>
            <a:chOff x="10731378" y="5878913"/>
            <a:chExt cx="340265" cy="195346"/>
          </a:xfrm>
        </p:grpSpPr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908F4587-2A92-D792-B4FB-17CDBF7FD924}"/>
                </a:ext>
              </a:extLst>
            </p:cNvPr>
            <p:cNvSpPr/>
            <p:nvPr/>
          </p:nvSpPr>
          <p:spPr>
            <a:xfrm>
              <a:off x="10731378" y="5878913"/>
              <a:ext cx="340265" cy="195346"/>
            </a:xfrm>
            <a:custGeom>
              <a:avLst/>
              <a:gdLst>
                <a:gd name="connsiteX0" fmla="*/ 112712 w 340265"/>
                <a:gd name="connsiteY0" fmla="*/ 26896 h 195346"/>
                <a:gd name="connsiteX1" fmla="*/ 97790 w 340265"/>
                <a:gd name="connsiteY1" fmla="*/ 37250 h 195346"/>
                <a:gd name="connsiteX2" fmla="*/ 92601 w 340265"/>
                <a:gd name="connsiteY2" fmla="*/ 57509 h 195346"/>
                <a:gd name="connsiteX3" fmla="*/ 87046 w 340265"/>
                <a:gd name="connsiteY3" fmla="*/ 66996 h 195346"/>
                <a:gd name="connsiteX4" fmla="*/ 77577 w 340265"/>
                <a:gd name="connsiteY4" fmla="*/ 61451 h 195346"/>
                <a:gd name="connsiteX5" fmla="*/ 76484 w 340265"/>
                <a:gd name="connsiteY5" fmla="*/ 52692 h 195346"/>
                <a:gd name="connsiteX6" fmla="*/ 67561 w 340265"/>
                <a:gd name="connsiteY6" fmla="*/ 54796 h 195346"/>
                <a:gd name="connsiteX7" fmla="*/ 30138 w 340265"/>
                <a:gd name="connsiteY7" fmla="*/ 78506 h 195346"/>
                <a:gd name="connsiteX8" fmla="*/ 15570 w 340265"/>
                <a:gd name="connsiteY8" fmla="*/ 120336 h 195346"/>
                <a:gd name="connsiteX9" fmla="*/ 28135 w 340265"/>
                <a:gd name="connsiteY9" fmla="*/ 132910 h 195346"/>
                <a:gd name="connsiteX10" fmla="*/ 71476 w 340265"/>
                <a:gd name="connsiteY10" fmla="*/ 132910 h 195346"/>
                <a:gd name="connsiteX11" fmla="*/ 94968 w 340265"/>
                <a:gd name="connsiteY11" fmla="*/ 110693 h 195346"/>
                <a:gd name="connsiteX12" fmla="*/ 114726 w 340265"/>
                <a:gd name="connsiteY12" fmla="*/ 106759 h 195346"/>
                <a:gd name="connsiteX13" fmla="*/ 123831 w 340265"/>
                <a:gd name="connsiteY13" fmla="*/ 112832 h 195346"/>
                <a:gd name="connsiteX14" fmla="*/ 117731 w 340265"/>
                <a:gd name="connsiteY14" fmla="*/ 121974 h 195346"/>
                <a:gd name="connsiteX15" fmla="*/ 98063 w 340265"/>
                <a:gd name="connsiteY15" fmla="*/ 125917 h 195346"/>
                <a:gd name="connsiteX16" fmla="*/ 88139 w 340265"/>
                <a:gd name="connsiteY16" fmla="*/ 132910 h 195346"/>
                <a:gd name="connsiteX17" fmla="*/ 206417 w 340265"/>
                <a:gd name="connsiteY17" fmla="*/ 132910 h 195346"/>
                <a:gd name="connsiteX18" fmla="*/ 229999 w 340265"/>
                <a:gd name="connsiteY18" fmla="*/ 110693 h 195346"/>
                <a:gd name="connsiteX19" fmla="*/ 249667 w 340265"/>
                <a:gd name="connsiteY19" fmla="*/ 106759 h 195346"/>
                <a:gd name="connsiteX20" fmla="*/ 258772 w 340265"/>
                <a:gd name="connsiteY20" fmla="*/ 112832 h 195346"/>
                <a:gd name="connsiteX21" fmla="*/ 252762 w 340265"/>
                <a:gd name="connsiteY21" fmla="*/ 121974 h 195346"/>
                <a:gd name="connsiteX22" fmla="*/ 233005 w 340265"/>
                <a:gd name="connsiteY22" fmla="*/ 125917 h 195346"/>
                <a:gd name="connsiteX23" fmla="*/ 223079 w 340265"/>
                <a:gd name="connsiteY23" fmla="*/ 132910 h 195346"/>
                <a:gd name="connsiteX24" fmla="*/ 270336 w 340265"/>
                <a:gd name="connsiteY24" fmla="*/ 132910 h 195346"/>
                <a:gd name="connsiteX25" fmla="*/ 300748 w 340265"/>
                <a:gd name="connsiteY25" fmla="*/ 102434 h 195346"/>
                <a:gd name="connsiteX26" fmla="*/ 249576 w 340265"/>
                <a:gd name="connsiteY26" fmla="*/ 32469 h 195346"/>
                <a:gd name="connsiteX27" fmla="*/ 217343 w 340265"/>
                <a:gd name="connsiteY27" fmla="*/ 29947 h 195346"/>
                <a:gd name="connsiteX28" fmla="*/ 149326 w 340265"/>
                <a:gd name="connsiteY28" fmla="*/ 39462 h 195346"/>
                <a:gd name="connsiteX29" fmla="*/ 140403 w 340265"/>
                <a:gd name="connsiteY29" fmla="*/ 66304 h 195346"/>
                <a:gd name="connsiteX30" fmla="*/ 108990 w 340265"/>
                <a:gd name="connsiteY30" fmla="*/ 83550 h 195346"/>
                <a:gd name="connsiteX31" fmla="*/ 101341 w 340265"/>
                <a:gd name="connsiteY31" fmla="*/ 76320 h 195346"/>
                <a:gd name="connsiteX32" fmla="*/ 108535 w 340265"/>
                <a:gd name="connsiteY32" fmla="*/ 68026 h 195346"/>
                <a:gd name="connsiteX33" fmla="*/ 128111 w 340265"/>
                <a:gd name="connsiteY33" fmla="*/ 56780 h 195346"/>
                <a:gd name="connsiteX34" fmla="*/ 133666 w 340265"/>
                <a:gd name="connsiteY34" fmla="*/ 38160 h 195346"/>
                <a:gd name="connsiteX35" fmla="*/ 127838 w 340265"/>
                <a:gd name="connsiteY35" fmla="*/ 28527 h 195346"/>
                <a:gd name="connsiteX36" fmla="*/ 112712 w 340265"/>
                <a:gd name="connsiteY36" fmla="*/ 26896 h 195346"/>
                <a:gd name="connsiteX37" fmla="*/ 98975 w 340265"/>
                <a:gd name="connsiteY37" fmla="*/ 310 h 195346"/>
                <a:gd name="connsiteX38" fmla="*/ 117367 w 340265"/>
                <a:gd name="connsiteY38" fmla="*/ 10481 h 195346"/>
                <a:gd name="connsiteX39" fmla="*/ 136488 w 340265"/>
                <a:gd name="connsiteY39" fmla="*/ 15716 h 195346"/>
                <a:gd name="connsiteX40" fmla="*/ 144866 w 340265"/>
                <a:gd name="connsiteY40" fmla="*/ 24403 h 195346"/>
                <a:gd name="connsiteX41" fmla="*/ 215158 w 340265"/>
                <a:gd name="connsiteY41" fmla="*/ 14533 h 195346"/>
                <a:gd name="connsiteX42" fmla="*/ 254220 w 340265"/>
                <a:gd name="connsiteY42" fmla="*/ 17674 h 195346"/>
                <a:gd name="connsiteX43" fmla="*/ 316227 w 340265"/>
                <a:gd name="connsiteY43" fmla="*/ 102362 h 195346"/>
                <a:gd name="connsiteX44" fmla="*/ 310401 w 340265"/>
                <a:gd name="connsiteY44" fmla="*/ 124843 h 195346"/>
                <a:gd name="connsiteX45" fmla="*/ 340265 w 340265"/>
                <a:gd name="connsiteY45" fmla="*/ 159862 h 195346"/>
                <a:gd name="connsiteX46" fmla="*/ 304755 w 340265"/>
                <a:gd name="connsiteY46" fmla="*/ 195346 h 195346"/>
                <a:gd name="connsiteX47" fmla="*/ 188753 w 340265"/>
                <a:gd name="connsiteY47" fmla="*/ 195346 h 195346"/>
                <a:gd name="connsiteX48" fmla="*/ 181013 w 340265"/>
                <a:gd name="connsiteY48" fmla="*/ 187588 h 195346"/>
                <a:gd name="connsiteX49" fmla="*/ 188753 w 340265"/>
                <a:gd name="connsiteY49" fmla="*/ 179821 h 195346"/>
                <a:gd name="connsiteX50" fmla="*/ 304755 w 340265"/>
                <a:gd name="connsiteY50" fmla="*/ 179821 h 195346"/>
                <a:gd name="connsiteX51" fmla="*/ 324787 w 340265"/>
                <a:gd name="connsiteY51" fmla="*/ 159862 h 195346"/>
                <a:gd name="connsiteX52" fmla="*/ 304755 w 340265"/>
                <a:gd name="connsiteY52" fmla="*/ 139903 h 195346"/>
                <a:gd name="connsiteX53" fmla="*/ 296924 w 340265"/>
                <a:gd name="connsiteY53" fmla="*/ 139903 h 195346"/>
                <a:gd name="connsiteX54" fmla="*/ 270337 w 340265"/>
                <a:gd name="connsiteY54" fmla="*/ 148399 h 195346"/>
                <a:gd name="connsiteX55" fmla="*/ 28136 w 340265"/>
                <a:gd name="connsiteY55" fmla="*/ 148399 h 195346"/>
                <a:gd name="connsiteX56" fmla="*/ 0 w 340265"/>
                <a:gd name="connsiteY56" fmla="*/ 120291 h 195346"/>
                <a:gd name="connsiteX57" fmla="*/ 17938 w 340265"/>
                <a:gd name="connsiteY57" fmla="*/ 68827 h 195346"/>
                <a:gd name="connsiteX58" fmla="*/ 58912 w 340265"/>
                <a:gd name="connsiteY58" fmla="*/ 41066 h 195346"/>
                <a:gd name="connsiteX59" fmla="*/ 59458 w 340265"/>
                <a:gd name="connsiteY59" fmla="*/ 33690 h 195346"/>
                <a:gd name="connsiteX60" fmla="*/ 98975 w 340265"/>
                <a:gd name="connsiteY60" fmla="*/ 310 h 19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40265" h="195346">
                  <a:moveTo>
                    <a:pt x="112712" y="26896"/>
                  </a:moveTo>
                  <a:cubicBezTo>
                    <a:pt x="107237" y="28484"/>
                    <a:pt x="101797" y="32069"/>
                    <a:pt x="97790" y="37250"/>
                  </a:cubicBezTo>
                  <a:cubicBezTo>
                    <a:pt x="92874" y="43632"/>
                    <a:pt x="90961" y="51199"/>
                    <a:pt x="92601" y="57509"/>
                  </a:cubicBezTo>
                  <a:cubicBezTo>
                    <a:pt x="93693" y="61679"/>
                    <a:pt x="91234" y="65922"/>
                    <a:pt x="87046" y="66996"/>
                  </a:cubicBezTo>
                  <a:cubicBezTo>
                    <a:pt x="82857" y="68062"/>
                    <a:pt x="78669" y="65576"/>
                    <a:pt x="77577" y="61451"/>
                  </a:cubicBezTo>
                  <a:cubicBezTo>
                    <a:pt x="76757" y="58620"/>
                    <a:pt x="76484" y="55679"/>
                    <a:pt x="76484" y="52692"/>
                  </a:cubicBezTo>
                  <a:lnTo>
                    <a:pt x="67561" y="54796"/>
                  </a:lnTo>
                  <a:cubicBezTo>
                    <a:pt x="52810" y="58237"/>
                    <a:pt x="39517" y="66651"/>
                    <a:pt x="30138" y="78506"/>
                  </a:cubicBezTo>
                  <a:cubicBezTo>
                    <a:pt x="20668" y="90352"/>
                    <a:pt x="15570" y="105230"/>
                    <a:pt x="15570" y="120336"/>
                  </a:cubicBezTo>
                  <a:cubicBezTo>
                    <a:pt x="15570" y="127256"/>
                    <a:pt x="21215" y="132910"/>
                    <a:pt x="28135" y="132910"/>
                  </a:cubicBezTo>
                  <a:lnTo>
                    <a:pt x="71476" y="132910"/>
                  </a:lnTo>
                  <a:cubicBezTo>
                    <a:pt x="74390" y="121865"/>
                    <a:pt x="83404" y="113024"/>
                    <a:pt x="94968" y="110693"/>
                  </a:cubicBezTo>
                  <a:lnTo>
                    <a:pt x="114726" y="106759"/>
                  </a:lnTo>
                  <a:cubicBezTo>
                    <a:pt x="118915" y="105912"/>
                    <a:pt x="123012" y="108635"/>
                    <a:pt x="123831" y="112832"/>
                  </a:cubicBezTo>
                  <a:cubicBezTo>
                    <a:pt x="124651" y="117039"/>
                    <a:pt x="121919" y="121137"/>
                    <a:pt x="117731" y="121974"/>
                  </a:cubicBezTo>
                  <a:lnTo>
                    <a:pt x="98063" y="125917"/>
                  </a:lnTo>
                  <a:cubicBezTo>
                    <a:pt x="93784" y="126754"/>
                    <a:pt x="90233" y="129395"/>
                    <a:pt x="88139" y="132910"/>
                  </a:cubicBezTo>
                  <a:lnTo>
                    <a:pt x="206417" y="132910"/>
                  </a:lnTo>
                  <a:cubicBezTo>
                    <a:pt x="209330" y="121865"/>
                    <a:pt x="218344" y="113024"/>
                    <a:pt x="229999" y="110693"/>
                  </a:cubicBezTo>
                  <a:lnTo>
                    <a:pt x="249667" y="106759"/>
                  </a:lnTo>
                  <a:cubicBezTo>
                    <a:pt x="253855" y="105912"/>
                    <a:pt x="257953" y="108635"/>
                    <a:pt x="258772" y="112832"/>
                  </a:cubicBezTo>
                  <a:cubicBezTo>
                    <a:pt x="259683" y="117039"/>
                    <a:pt x="256952" y="121137"/>
                    <a:pt x="252762" y="121974"/>
                  </a:cubicBezTo>
                  <a:lnTo>
                    <a:pt x="233005" y="125917"/>
                  </a:lnTo>
                  <a:cubicBezTo>
                    <a:pt x="228815" y="126754"/>
                    <a:pt x="225264" y="129395"/>
                    <a:pt x="223079" y="132910"/>
                  </a:cubicBezTo>
                  <a:lnTo>
                    <a:pt x="270336" y="132910"/>
                  </a:lnTo>
                  <a:cubicBezTo>
                    <a:pt x="287090" y="132910"/>
                    <a:pt x="300748" y="119225"/>
                    <a:pt x="300748" y="102434"/>
                  </a:cubicBezTo>
                  <a:cubicBezTo>
                    <a:pt x="300656" y="70393"/>
                    <a:pt x="280078" y="42257"/>
                    <a:pt x="249576" y="32469"/>
                  </a:cubicBezTo>
                  <a:cubicBezTo>
                    <a:pt x="239560" y="29255"/>
                    <a:pt x="228361" y="28372"/>
                    <a:pt x="217343" y="29947"/>
                  </a:cubicBezTo>
                  <a:lnTo>
                    <a:pt x="149326" y="39462"/>
                  </a:lnTo>
                  <a:cubicBezTo>
                    <a:pt x="149873" y="48604"/>
                    <a:pt x="146231" y="57928"/>
                    <a:pt x="140403" y="66304"/>
                  </a:cubicBezTo>
                  <a:cubicBezTo>
                    <a:pt x="128657" y="83167"/>
                    <a:pt x="109263" y="83550"/>
                    <a:pt x="108990" y="83550"/>
                  </a:cubicBezTo>
                  <a:cubicBezTo>
                    <a:pt x="104984" y="83550"/>
                    <a:pt x="101615" y="80418"/>
                    <a:pt x="101341" y="76320"/>
                  </a:cubicBezTo>
                  <a:cubicBezTo>
                    <a:pt x="100978" y="72041"/>
                    <a:pt x="104256" y="68335"/>
                    <a:pt x="108535" y="68026"/>
                  </a:cubicBezTo>
                  <a:cubicBezTo>
                    <a:pt x="115728" y="67525"/>
                    <a:pt x="123103" y="63282"/>
                    <a:pt x="128111" y="56780"/>
                  </a:cubicBezTo>
                  <a:cubicBezTo>
                    <a:pt x="132573" y="50971"/>
                    <a:pt x="134576" y="44206"/>
                    <a:pt x="133666" y="38160"/>
                  </a:cubicBezTo>
                  <a:cubicBezTo>
                    <a:pt x="133210" y="35256"/>
                    <a:pt x="131844" y="31240"/>
                    <a:pt x="127838" y="28527"/>
                  </a:cubicBezTo>
                  <a:cubicBezTo>
                    <a:pt x="123695" y="25718"/>
                    <a:pt x="118186" y="25309"/>
                    <a:pt x="112712" y="26896"/>
                  </a:cubicBezTo>
                  <a:close/>
                  <a:moveTo>
                    <a:pt x="98975" y="310"/>
                  </a:moveTo>
                  <a:cubicBezTo>
                    <a:pt x="106168" y="1384"/>
                    <a:pt x="112541" y="4936"/>
                    <a:pt x="117367" y="10481"/>
                  </a:cubicBezTo>
                  <a:cubicBezTo>
                    <a:pt x="124379" y="10180"/>
                    <a:pt x="131025" y="11974"/>
                    <a:pt x="136488" y="15716"/>
                  </a:cubicBezTo>
                  <a:cubicBezTo>
                    <a:pt x="139857" y="18011"/>
                    <a:pt x="142680" y="20961"/>
                    <a:pt x="144866" y="24403"/>
                  </a:cubicBezTo>
                  <a:lnTo>
                    <a:pt x="215158" y="14533"/>
                  </a:lnTo>
                  <a:cubicBezTo>
                    <a:pt x="228543" y="12657"/>
                    <a:pt x="242020" y="13731"/>
                    <a:pt x="254220" y="17674"/>
                  </a:cubicBezTo>
                  <a:cubicBezTo>
                    <a:pt x="291187" y="29483"/>
                    <a:pt x="316137" y="63555"/>
                    <a:pt x="316227" y="102362"/>
                  </a:cubicBezTo>
                  <a:cubicBezTo>
                    <a:pt x="316318" y="110539"/>
                    <a:pt x="314133" y="118187"/>
                    <a:pt x="310401" y="124843"/>
                  </a:cubicBezTo>
                  <a:cubicBezTo>
                    <a:pt x="327336" y="127557"/>
                    <a:pt x="340265" y="142244"/>
                    <a:pt x="340265" y="159862"/>
                  </a:cubicBezTo>
                  <a:cubicBezTo>
                    <a:pt x="340265" y="179439"/>
                    <a:pt x="324331" y="195346"/>
                    <a:pt x="304755" y="195346"/>
                  </a:cubicBezTo>
                  <a:lnTo>
                    <a:pt x="188753" y="195346"/>
                  </a:lnTo>
                  <a:cubicBezTo>
                    <a:pt x="184474" y="195346"/>
                    <a:pt x="181013" y="191867"/>
                    <a:pt x="181013" y="187588"/>
                  </a:cubicBezTo>
                  <a:cubicBezTo>
                    <a:pt x="181013" y="183308"/>
                    <a:pt x="184474" y="179821"/>
                    <a:pt x="188753" y="179821"/>
                  </a:cubicBezTo>
                  <a:lnTo>
                    <a:pt x="304755" y="179821"/>
                  </a:lnTo>
                  <a:cubicBezTo>
                    <a:pt x="315772" y="179821"/>
                    <a:pt x="324787" y="170880"/>
                    <a:pt x="324787" y="159862"/>
                  </a:cubicBezTo>
                  <a:cubicBezTo>
                    <a:pt x="324787" y="148854"/>
                    <a:pt x="315772" y="139903"/>
                    <a:pt x="304755" y="139903"/>
                  </a:cubicBezTo>
                  <a:lnTo>
                    <a:pt x="296924" y="139903"/>
                  </a:lnTo>
                  <a:cubicBezTo>
                    <a:pt x="289367" y="145258"/>
                    <a:pt x="280170" y="148399"/>
                    <a:pt x="270337" y="148399"/>
                  </a:cubicBezTo>
                  <a:lnTo>
                    <a:pt x="28136" y="148399"/>
                  </a:lnTo>
                  <a:cubicBezTo>
                    <a:pt x="12657" y="148399"/>
                    <a:pt x="0" y="135779"/>
                    <a:pt x="0" y="120291"/>
                  </a:cubicBezTo>
                  <a:cubicBezTo>
                    <a:pt x="0" y="101671"/>
                    <a:pt x="6374" y="83396"/>
                    <a:pt x="17938" y="68827"/>
                  </a:cubicBezTo>
                  <a:cubicBezTo>
                    <a:pt x="28409" y="55634"/>
                    <a:pt x="42796" y="45928"/>
                    <a:pt x="58912" y="41066"/>
                  </a:cubicBezTo>
                  <a:cubicBezTo>
                    <a:pt x="58912" y="38625"/>
                    <a:pt x="59093" y="36176"/>
                    <a:pt x="59458" y="33690"/>
                  </a:cubicBezTo>
                  <a:cubicBezTo>
                    <a:pt x="62918" y="12584"/>
                    <a:pt x="80673" y="-2367"/>
                    <a:pt x="98975" y="310"/>
                  </a:cubicBezTo>
                  <a:close/>
                </a:path>
              </a:pathLst>
            </a:custGeom>
            <a:solidFill>
              <a:srgbClr val="00FF9A"/>
            </a:solidFill>
            <a:ln w="6350" cap="flat">
              <a:solidFill>
                <a:srgbClr val="1801E2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B3DE2DE8-F2BD-1566-40E7-2ADCBA13D5A5}"/>
                </a:ext>
              </a:extLst>
            </p:cNvPr>
            <p:cNvSpPr/>
            <p:nvPr/>
          </p:nvSpPr>
          <p:spPr>
            <a:xfrm>
              <a:off x="10899192" y="5928976"/>
              <a:ext cx="94993" cy="25075"/>
            </a:xfrm>
            <a:custGeom>
              <a:avLst/>
              <a:gdLst>
                <a:gd name="connsiteX0" fmla="*/ 92051 w 94993"/>
                <a:gd name="connsiteY0" fmla="*/ 11235 h 25075"/>
                <a:gd name="connsiteX1" fmla="*/ 93326 w 94993"/>
                <a:gd name="connsiteY1" fmla="*/ 22134 h 25075"/>
                <a:gd name="connsiteX2" fmla="*/ 87134 w 94993"/>
                <a:gd name="connsiteY2" fmla="*/ 25075 h 25075"/>
                <a:gd name="connsiteX3" fmla="*/ 82309 w 94993"/>
                <a:gd name="connsiteY3" fmla="*/ 23391 h 25075"/>
                <a:gd name="connsiteX4" fmla="*/ 70563 w 94993"/>
                <a:gd name="connsiteY4" fmla="*/ 17126 h 25075"/>
                <a:gd name="connsiteX5" fmla="*/ 60182 w 94993"/>
                <a:gd name="connsiteY5" fmla="*/ 15597 h 25075"/>
                <a:gd name="connsiteX6" fmla="*/ 54537 w 94993"/>
                <a:gd name="connsiteY6" fmla="*/ 15979 h 25075"/>
                <a:gd name="connsiteX7" fmla="*/ 8828 w 94993"/>
                <a:gd name="connsiteY7" fmla="*/ 22590 h 25075"/>
                <a:gd name="connsiteX8" fmla="*/ 88 w 94993"/>
                <a:gd name="connsiteY8" fmla="*/ 16015 h 25075"/>
                <a:gd name="connsiteX9" fmla="*/ 6643 w 94993"/>
                <a:gd name="connsiteY9" fmla="*/ 7220 h 25075"/>
                <a:gd name="connsiteX10" fmla="*/ 52352 w 94993"/>
                <a:gd name="connsiteY10" fmla="*/ 564 h 25075"/>
                <a:gd name="connsiteX11" fmla="*/ 75389 w 94993"/>
                <a:gd name="connsiteY11" fmla="*/ 2284 h 25075"/>
                <a:gd name="connsiteX12" fmla="*/ 92051 w 94993"/>
                <a:gd name="connsiteY12" fmla="*/ 11235 h 2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993" h="25075">
                  <a:moveTo>
                    <a:pt x="92051" y="11235"/>
                  </a:moveTo>
                  <a:cubicBezTo>
                    <a:pt x="95420" y="13875"/>
                    <a:pt x="95967" y="18765"/>
                    <a:pt x="93326" y="22134"/>
                  </a:cubicBezTo>
                  <a:cubicBezTo>
                    <a:pt x="91778" y="24083"/>
                    <a:pt x="89501" y="25075"/>
                    <a:pt x="87134" y="25075"/>
                  </a:cubicBezTo>
                  <a:cubicBezTo>
                    <a:pt x="85495" y="25075"/>
                    <a:pt x="83765" y="24538"/>
                    <a:pt x="82309" y="23391"/>
                  </a:cubicBezTo>
                  <a:cubicBezTo>
                    <a:pt x="78849" y="20641"/>
                    <a:pt x="74933" y="18501"/>
                    <a:pt x="70563" y="17126"/>
                  </a:cubicBezTo>
                  <a:cubicBezTo>
                    <a:pt x="67376" y="16088"/>
                    <a:pt x="63916" y="15597"/>
                    <a:pt x="60182" y="15597"/>
                  </a:cubicBezTo>
                  <a:cubicBezTo>
                    <a:pt x="58271" y="15597"/>
                    <a:pt x="56449" y="15706"/>
                    <a:pt x="54537" y="15979"/>
                  </a:cubicBezTo>
                  <a:lnTo>
                    <a:pt x="8828" y="22590"/>
                  </a:lnTo>
                  <a:cubicBezTo>
                    <a:pt x="4640" y="23199"/>
                    <a:pt x="633" y="20258"/>
                    <a:pt x="88" y="16015"/>
                  </a:cubicBezTo>
                  <a:cubicBezTo>
                    <a:pt x="-550" y="11773"/>
                    <a:pt x="2364" y="7830"/>
                    <a:pt x="6643" y="7220"/>
                  </a:cubicBezTo>
                  <a:lnTo>
                    <a:pt x="52352" y="564"/>
                  </a:lnTo>
                  <a:cubicBezTo>
                    <a:pt x="60456" y="-584"/>
                    <a:pt x="68286" y="36"/>
                    <a:pt x="75389" y="2284"/>
                  </a:cubicBezTo>
                  <a:cubicBezTo>
                    <a:pt x="81397" y="4315"/>
                    <a:pt x="87043" y="7293"/>
                    <a:pt x="92051" y="11235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02E521C4-6719-56F9-6607-05F30A500F3C}"/>
                </a:ext>
              </a:extLst>
            </p:cNvPr>
            <p:cNvSpPr/>
            <p:nvPr/>
          </p:nvSpPr>
          <p:spPr>
            <a:xfrm>
              <a:off x="10806042" y="5894473"/>
              <a:ext cx="24128" cy="21690"/>
            </a:xfrm>
            <a:custGeom>
              <a:avLst/>
              <a:gdLst>
                <a:gd name="connsiteX0" fmla="*/ 22125 w 24128"/>
                <a:gd name="connsiteY0" fmla="*/ 157 h 21690"/>
                <a:gd name="connsiteX1" fmla="*/ 24128 w 24128"/>
                <a:gd name="connsiteY1" fmla="*/ 621 h 21690"/>
                <a:gd name="connsiteX2" fmla="*/ 10835 w 24128"/>
                <a:gd name="connsiteY2" fmla="*/ 12285 h 21690"/>
                <a:gd name="connsiteX3" fmla="*/ 5918 w 24128"/>
                <a:gd name="connsiteY3" fmla="*/ 20307 h 21690"/>
                <a:gd name="connsiteX4" fmla="*/ 0 w 24128"/>
                <a:gd name="connsiteY4" fmla="*/ 21691 h 21690"/>
                <a:gd name="connsiteX5" fmla="*/ 182 w 24128"/>
                <a:gd name="connsiteY5" fmla="*/ 20689 h 21690"/>
                <a:gd name="connsiteX6" fmla="*/ 22125 w 24128"/>
                <a:gd name="connsiteY6" fmla="*/ 157 h 2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8" h="21690">
                  <a:moveTo>
                    <a:pt x="22125" y="157"/>
                  </a:moveTo>
                  <a:cubicBezTo>
                    <a:pt x="22763" y="239"/>
                    <a:pt x="23400" y="394"/>
                    <a:pt x="24128" y="621"/>
                  </a:cubicBezTo>
                  <a:cubicBezTo>
                    <a:pt x="19121" y="3562"/>
                    <a:pt x="14568" y="7504"/>
                    <a:pt x="10835" y="12285"/>
                  </a:cubicBezTo>
                  <a:cubicBezTo>
                    <a:pt x="8923" y="14807"/>
                    <a:pt x="7192" y="17521"/>
                    <a:pt x="5918" y="20307"/>
                  </a:cubicBezTo>
                  <a:lnTo>
                    <a:pt x="0" y="21691"/>
                  </a:lnTo>
                  <a:cubicBezTo>
                    <a:pt x="0" y="21345"/>
                    <a:pt x="91" y="21035"/>
                    <a:pt x="182" y="20689"/>
                  </a:cubicBezTo>
                  <a:cubicBezTo>
                    <a:pt x="2276" y="7887"/>
                    <a:pt x="12110" y="-1327"/>
                    <a:pt x="22125" y="157"/>
                  </a:cubicBezTo>
                  <a:close/>
                </a:path>
              </a:pathLst>
            </a:custGeom>
            <a:solidFill>
              <a:srgbClr val="001F5D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F8E48CE-80BD-E8A0-D5DF-63C86BB0AD7B}"/>
                </a:ext>
              </a:extLst>
            </p:cNvPr>
            <p:cNvSpPr/>
            <p:nvPr/>
          </p:nvSpPr>
          <p:spPr>
            <a:xfrm>
              <a:off x="10775175" y="5958950"/>
              <a:ext cx="15478" cy="15515"/>
            </a:xfrm>
            <a:custGeom>
              <a:avLst/>
              <a:gdLst>
                <a:gd name="connsiteX0" fmla="*/ 7739 w 15478"/>
                <a:gd name="connsiteY0" fmla="*/ 0 h 15515"/>
                <a:gd name="connsiteX1" fmla="*/ 15479 w 15478"/>
                <a:gd name="connsiteY1" fmla="*/ 7758 h 15515"/>
                <a:gd name="connsiteX2" fmla="*/ 7739 w 15478"/>
                <a:gd name="connsiteY2" fmla="*/ 15515 h 15515"/>
                <a:gd name="connsiteX3" fmla="*/ 0 w 15478"/>
                <a:gd name="connsiteY3" fmla="*/ 7758 h 15515"/>
                <a:gd name="connsiteX4" fmla="*/ 7739 w 15478"/>
                <a:gd name="connsiteY4" fmla="*/ 0 h 1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8" h="15515">
                  <a:moveTo>
                    <a:pt x="7739" y="0"/>
                  </a:moveTo>
                  <a:cubicBezTo>
                    <a:pt x="12019" y="0"/>
                    <a:pt x="15479" y="3478"/>
                    <a:pt x="15479" y="7758"/>
                  </a:cubicBezTo>
                  <a:cubicBezTo>
                    <a:pt x="15479" y="12037"/>
                    <a:pt x="12019" y="15515"/>
                    <a:pt x="7739" y="15515"/>
                  </a:cubicBezTo>
                  <a:cubicBezTo>
                    <a:pt x="3460" y="15515"/>
                    <a:pt x="0" y="12037"/>
                    <a:pt x="0" y="7758"/>
                  </a:cubicBezTo>
                  <a:cubicBezTo>
                    <a:pt x="0" y="3433"/>
                    <a:pt x="3460" y="0"/>
                    <a:pt x="7739" y="0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CDE996AE-382F-9B9A-828D-F6EBE0A7459E}"/>
              </a:ext>
            </a:extLst>
          </p:cNvPr>
          <p:cNvSpPr txBox="1"/>
          <p:nvPr/>
        </p:nvSpPr>
        <p:spPr>
          <a:xfrm>
            <a:off x="6679480" y="6037314"/>
            <a:ext cx="641201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zh-CN" altLang="en-US" sz="1000">
                <a:solidFill>
                  <a:schemeClr val="accent3"/>
                </a:solidFill>
                <a:effectLst/>
                <a:latin typeface="OPPOSans R" panose="00020600040101010101" pitchFamily="18" charset="-122"/>
                <a:ea typeface="OPPOSans R" panose="00020600040101010101" pitchFamily="18" charset="-122"/>
              </a:rPr>
              <a:t>功能性实验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6AA2F9B-A522-2CA4-AE2D-1CAF44B1C75E}"/>
              </a:ext>
            </a:extLst>
          </p:cNvPr>
          <p:cNvSpPr/>
          <p:nvPr/>
        </p:nvSpPr>
        <p:spPr>
          <a:xfrm>
            <a:off x="7420977" y="4225266"/>
            <a:ext cx="3041497" cy="45719"/>
          </a:xfrm>
          <a:custGeom>
            <a:avLst/>
            <a:gdLst>
              <a:gd name="connsiteX0" fmla="*/ 0 w 2886380"/>
              <a:gd name="connsiteY0" fmla="*/ 0 h 9105"/>
              <a:gd name="connsiteX1" fmla="*/ 2886381 w 2886380"/>
              <a:gd name="connsiteY1" fmla="*/ 0 h 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6380" h="9105">
                <a:moveTo>
                  <a:pt x="0" y="0"/>
                </a:moveTo>
                <a:lnTo>
                  <a:pt x="2886381" y="0"/>
                </a:lnTo>
              </a:path>
            </a:pathLst>
          </a:custGeom>
          <a:noFill/>
          <a:ln w="9525" cap="rnd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698D714-36D3-99D7-33B1-58144A8EB1D3}"/>
              </a:ext>
            </a:extLst>
          </p:cNvPr>
          <p:cNvSpPr/>
          <p:nvPr/>
        </p:nvSpPr>
        <p:spPr>
          <a:xfrm>
            <a:off x="7818442" y="3482892"/>
            <a:ext cx="880196" cy="740807"/>
          </a:xfrm>
          <a:custGeom>
            <a:avLst/>
            <a:gdLst>
              <a:gd name="connsiteX0" fmla="*/ 0 w 2239904"/>
              <a:gd name="connsiteY0" fmla="*/ 1028898 h 1028898"/>
              <a:gd name="connsiteX1" fmla="*/ 868628 w 2239904"/>
              <a:gd name="connsiteY1" fmla="*/ 552864 h 1028898"/>
              <a:gd name="connsiteX2" fmla="*/ 2239905 w 2239904"/>
              <a:gd name="connsiteY2" fmla="*/ 4998 h 102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9904" h="1028898">
                <a:moveTo>
                  <a:pt x="0" y="1028898"/>
                </a:moveTo>
                <a:cubicBezTo>
                  <a:pt x="357146" y="995272"/>
                  <a:pt x="670843" y="885125"/>
                  <a:pt x="868628" y="552864"/>
                </a:cubicBezTo>
                <a:cubicBezTo>
                  <a:pt x="1135850" y="103954"/>
                  <a:pt x="1278685" y="-28801"/>
                  <a:pt x="2239905" y="4998"/>
                </a:cubicBezTo>
              </a:path>
            </a:pathLst>
          </a:custGeom>
          <a:noFill/>
          <a:ln w="9525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D1DC125-F896-0E20-798F-C26D118C7D14}"/>
              </a:ext>
            </a:extLst>
          </p:cNvPr>
          <p:cNvSpPr/>
          <p:nvPr/>
        </p:nvSpPr>
        <p:spPr>
          <a:xfrm>
            <a:off x="7818442" y="2748640"/>
            <a:ext cx="880196" cy="1475059"/>
          </a:xfrm>
          <a:custGeom>
            <a:avLst/>
            <a:gdLst>
              <a:gd name="connsiteX0" fmla="*/ 0 w 2239904"/>
              <a:gd name="connsiteY0" fmla="*/ 2048694 h 2048693"/>
              <a:gd name="connsiteX1" fmla="*/ 868628 w 2239904"/>
              <a:gd name="connsiteY1" fmla="*/ 1100841 h 2048693"/>
              <a:gd name="connsiteX2" fmla="*/ 2239905 w 2239904"/>
              <a:gd name="connsiteY2" fmla="*/ 9949 h 204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9904" h="2048693">
                <a:moveTo>
                  <a:pt x="0" y="2048694"/>
                </a:moveTo>
                <a:cubicBezTo>
                  <a:pt x="357146" y="1981742"/>
                  <a:pt x="670843" y="1762414"/>
                  <a:pt x="868628" y="1100841"/>
                </a:cubicBezTo>
                <a:cubicBezTo>
                  <a:pt x="1135850" y="206982"/>
                  <a:pt x="1278685" y="-57340"/>
                  <a:pt x="2239905" y="9949"/>
                </a:cubicBezTo>
              </a:path>
            </a:pathLst>
          </a:custGeom>
          <a:noFill/>
          <a:ln w="9525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EC03C96B-BB67-8565-4160-6E27022435D0}"/>
              </a:ext>
            </a:extLst>
          </p:cNvPr>
          <p:cNvSpPr/>
          <p:nvPr/>
        </p:nvSpPr>
        <p:spPr>
          <a:xfrm>
            <a:off x="7818442" y="4217142"/>
            <a:ext cx="880196" cy="1475056"/>
          </a:xfrm>
          <a:custGeom>
            <a:avLst/>
            <a:gdLst>
              <a:gd name="connsiteX0" fmla="*/ 0 w 2239904"/>
              <a:gd name="connsiteY0" fmla="*/ 0 h 2048689"/>
              <a:gd name="connsiteX1" fmla="*/ 868628 w 2239904"/>
              <a:gd name="connsiteY1" fmla="*/ 947853 h 2048689"/>
              <a:gd name="connsiteX2" fmla="*/ 2239905 w 2239904"/>
              <a:gd name="connsiteY2" fmla="*/ 2038741 h 204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9904" h="2048689">
                <a:moveTo>
                  <a:pt x="0" y="0"/>
                </a:moveTo>
                <a:cubicBezTo>
                  <a:pt x="357146" y="66951"/>
                  <a:pt x="670843" y="286280"/>
                  <a:pt x="868628" y="947853"/>
                </a:cubicBezTo>
                <a:cubicBezTo>
                  <a:pt x="1135850" y="1841711"/>
                  <a:pt x="1278685" y="2106029"/>
                  <a:pt x="2239905" y="2038741"/>
                </a:cubicBezTo>
              </a:path>
            </a:pathLst>
          </a:custGeom>
          <a:noFill/>
          <a:ln w="9525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C83800E-AE9C-B43D-D0F3-CD6945290570}"/>
              </a:ext>
            </a:extLst>
          </p:cNvPr>
          <p:cNvSpPr/>
          <p:nvPr/>
        </p:nvSpPr>
        <p:spPr>
          <a:xfrm>
            <a:off x="7811886" y="4217142"/>
            <a:ext cx="880196" cy="740806"/>
          </a:xfrm>
          <a:custGeom>
            <a:avLst/>
            <a:gdLst>
              <a:gd name="connsiteX0" fmla="*/ 0 w 2239904"/>
              <a:gd name="connsiteY0" fmla="*/ 0 h 1028897"/>
              <a:gd name="connsiteX1" fmla="*/ 868628 w 2239904"/>
              <a:gd name="connsiteY1" fmla="*/ 476034 h 1028897"/>
              <a:gd name="connsiteX2" fmla="*/ 2239905 w 2239904"/>
              <a:gd name="connsiteY2" fmla="*/ 1023900 h 102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9904" h="1028897">
                <a:moveTo>
                  <a:pt x="0" y="0"/>
                </a:moveTo>
                <a:cubicBezTo>
                  <a:pt x="357146" y="33626"/>
                  <a:pt x="670843" y="143773"/>
                  <a:pt x="868628" y="476034"/>
                </a:cubicBezTo>
                <a:cubicBezTo>
                  <a:pt x="1135850" y="924944"/>
                  <a:pt x="1278685" y="1057699"/>
                  <a:pt x="2239905" y="1023900"/>
                </a:cubicBezTo>
              </a:path>
            </a:pathLst>
          </a:custGeom>
          <a:noFill/>
          <a:ln w="9525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1E225ED-603C-98C0-009F-8A7C31600BF7}"/>
              </a:ext>
            </a:extLst>
          </p:cNvPr>
          <p:cNvSpPr/>
          <p:nvPr/>
        </p:nvSpPr>
        <p:spPr>
          <a:xfrm>
            <a:off x="5226957" y="4222250"/>
            <a:ext cx="1066027" cy="490486"/>
          </a:xfrm>
          <a:custGeom>
            <a:avLst/>
            <a:gdLst>
              <a:gd name="connsiteX0" fmla="*/ 0 w 2021377"/>
              <a:gd name="connsiteY0" fmla="*/ 732977 h 739544"/>
              <a:gd name="connsiteX1" fmla="*/ 732977 w 2021377"/>
              <a:gd name="connsiteY1" fmla="*/ 478028 h 739544"/>
              <a:gd name="connsiteX2" fmla="*/ 2021377 w 2021377"/>
              <a:gd name="connsiteY2" fmla="*/ 0 h 73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1377" h="739544">
                <a:moveTo>
                  <a:pt x="0" y="732977"/>
                </a:moveTo>
                <a:cubicBezTo>
                  <a:pt x="127474" y="760293"/>
                  <a:pt x="416112" y="707482"/>
                  <a:pt x="732977" y="478028"/>
                </a:cubicBezTo>
                <a:cubicBezTo>
                  <a:pt x="1129058" y="191211"/>
                  <a:pt x="1352137" y="77395"/>
                  <a:pt x="2021377" y="0"/>
                </a:cubicBezTo>
              </a:path>
            </a:pathLst>
          </a:custGeom>
          <a:noFill/>
          <a:ln w="9525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136EA3A8-3818-B807-E814-B8269436F443}"/>
              </a:ext>
            </a:extLst>
          </p:cNvPr>
          <p:cNvSpPr/>
          <p:nvPr/>
        </p:nvSpPr>
        <p:spPr>
          <a:xfrm>
            <a:off x="5226957" y="3691227"/>
            <a:ext cx="1066027" cy="532472"/>
          </a:xfrm>
          <a:custGeom>
            <a:avLst/>
            <a:gdLst>
              <a:gd name="connsiteX0" fmla="*/ 0 w 2021377"/>
              <a:gd name="connsiteY0" fmla="*/ 6568 h 739544"/>
              <a:gd name="connsiteX1" fmla="*/ 732977 w 2021377"/>
              <a:gd name="connsiteY1" fmla="*/ 261516 h 739544"/>
              <a:gd name="connsiteX2" fmla="*/ 2021377 w 2021377"/>
              <a:gd name="connsiteY2" fmla="*/ 739544 h 73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1377" h="739544">
                <a:moveTo>
                  <a:pt x="0" y="6568"/>
                </a:moveTo>
                <a:cubicBezTo>
                  <a:pt x="127474" y="-20748"/>
                  <a:pt x="416112" y="32062"/>
                  <a:pt x="732977" y="261516"/>
                </a:cubicBezTo>
                <a:cubicBezTo>
                  <a:pt x="1129058" y="548333"/>
                  <a:pt x="1352137" y="662149"/>
                  <a:pt x="2021377" y="739544"/>
                </a:cubicBezTo>
              </a:path>
            </a:pathLst>
          </a:custGeom>
          <a:noFill/>
          <a:ln w="9525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9BA5BEE7-6817-36D0-EC6A-C0243F9DDF74}"/>
              </a:ext>
            </a:extLst>
          </p:cNvPr>
          <p:cNvSpPr/>
          <p:nvPr/>
        </p:nvSpPr>
        <p:spPr>
          <a:xfrm>
            <a:off x="5226957" y="2781419"/>
            <a:ext cx="1066027" cy="1442280"/>
          </a:xfrm>
          <a:custGeom>
            <a:avLst/>
            <a:gdLst>
              <a:gd name="connsiteX0" fmla="*/ 0 w 2021377"/>
              <a:gd name="connsiteY0" fmla="*/ 17789 h 2003166"/>
              <a:gd name="connsiteX1" fmla="*/ 732977 w 2021377"/>
              <a:gd name="connsiteY1" fmla="*/ 708356 h 2003166"/>
              <a:gd name="connsiteX2" fmla="*/ 2021377 w 2021377"/>
              <a:gd name="connsiteY2" fmla="*/ 2003167 h 200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1377" h="2003166">
                <a:moveTo>
                  <a:pt x="0" y="17789"/>
                </a:moveTo>
                <a:cubicBezTo>
                  <a:pt x="127474" y="-56200"/>
                  <a:pt x="416112" y="86845"/>
                  <a:pt x="732977" y="708356"/>
                </a:cubicBezTo>
                <a:cubicBezTo>
                  <a:pt x="1129058" y="1485239"/>
                  <a:pt x="1352137" y="1793526"/>
                  <a:pt x="2021377" y="2003167"/>
                </a:cubicBezTo>
              </a:path>
            </a:pathLst>
          </a:custGeom>
          <a:noFill/>
          <a:ln w="9525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3173CA7-92C0-0112-83FF-1E8C27A81835}"/>
              </a:ext>
            </a:extLst>
          </p:cNvPr>
          <p:cNvSpPr/>
          <p:nvPr/>
        </p:nvSpPr>
        <p:spPr>
          <a:xfrm>
            <a:off x="5226957" y="4217143"/>
            <a:ext cx="1066027" cy="1442278"/>
          </a:xfrm>
          <a:custGeom>
            <a:avLst/>
            <a:gdLst>
              <a:gd name="connsiteX0" fmla="*/ 0 w 2021377"/>
              <a:gd name="connsiteY0" fmla="*/ 1985375 h 2003164"/>
              <a:gd name="connsiteX1" fmla="*/ 732977 w 2021377"/>
              <a:gd name="connsiteY1" fmla="*/ 1294811 h 2003164"/>
              <a:gd name="connsiteX2" fmla="*/ 2021377 w 2021377"/>
              <a:gd name="connsiteY2" fmla="*/ 0 h 200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1377" h="2003164">
                <a:moveTo>
                  <a:pt x="0" y="1985375"/>
                </a:moveTo>
                <a:cubicBezTo>
                  <a:pt x="127474" y="2059365"/>
                  <a:pt x="416112" y="1916320"/>
                  <a:pt x="732977" y="1294811"/>
                </a:cubicBezTo>
                <a:cubicBezTo>
                  <a:pt x="1129058" y="517928"/>
                  <a:pt x="1352137" y="209640"/>
                  <a:pt x="2021377" y="0"/>
                </a:cubicBezTo>
              </a:path>
            </a:pathLst>
          </a:custGeom>
          <a:noFill/>
          <a:ln w="9525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2A238B51-48C1-CFE6-6919-5FF172AA53CA}"/>
              </a:ext>
            </a:extLst>
          </p:cNvPr>
          <p:cNvSpPr/>
          <p:nvPr/>
        </p:nvSpPr>
        <p:spPr>
          <a:xfrm>
            <a:off x="3505235" y="3699233"/>
            <a:ext cx="582340" cy="1003464"/>
          </a:xfrm>
          <a:custGeom>
            <a:avLst/>
            <a:gdLst>
              <a:gd name="connsiteX0" fmla="*/ 0 w 808805"/>
              <a:gd name="connsiteY0" fmla="*/ 1293097 h 1293096"/>
              <a:gd name="connsiteX1" fmla="*/ 313650 w 808805"/>
              <a:gd name="connsiteY1" fmla="*/ 694824 h 1293096"/>
              <a:gd name="connsiteX2" fmla="*/ 808806 w 808805"/>
              <a:gd name="connsiteY2" fmla="*/ 6281 h 1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8805" h="1293096">
                <a:moveTo>
                  <a:pt x="0" y="1293097"/>
                </a:moveTo>
                <a:cubicBezTo>
                  <a:pt x="128968" y="1250839"/>
                  <a:pt x="242238" y="1112402"/>
                  <a:pt x="313650" y="694824"/>
                </a:cubicBezTo>
                <a:cubicBezTo>
                  <a:pt x="410148" y="130641"/>
                  <a:pt x="461721" y="-36196"/>
                  <a:pt x="808806" y="6281"/>
                </a:cubicBezTo>
              </a:path>
            </a:pathLst>
          </a:custGeom>
          <a:noFill/>
          <a:ln w="9525" cap="rnd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BAFF4F5-8402-58FB-1860-D16452CB2457}"/>
              </a:ext>
            </a:extLst>
          </p:cNvPr>
          <p:cNvSpPr/>
          <p:nvPr/>
        </p:nvSpPr>
        <p:spPr>
          <a:xfrm>
            <a:off x="1383645" y="4098016"/>
            <a:ext cx="777890" cy="625800"/>
          </a:xfrm>
          <a:custGeom>
            <a:avLst/>
            <a:gdLst>
              <a:gd name="connsiteX0" fmla="*/ 0 w 582739"/>
              <a:gd name="connsiteY0" fmla="*/ 0 h 1338477"/>
              <a:gd name="connsiteX1" fmla="*/ 225985 w 582739"/>
              <a:gd name="connsiteY1" fmla="*/ 619261 h 1338477"/>
              <a:gd name="connsiteX2" fmla="*/ 582739 w 582739"/>
              <a:gd name="connsiteY2" fmla="*/ 1331978 h 133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739" h="1338477">
                <a:moveTo>
                  <a:pt x="0" y="0"/>
                </a:moveTo>
                <a:cubicBezTo>
                  <a:pt x="92920" y="43742"/>
                  <a:pt x="174530" y="187041"/>
                  <a:pt x="225985" y="619261"/>
                </a:cubicBezTo>
                <a:cubicBezTo>
                  <a:pt x="295503" y="1203248"/>
                  <a:pt x="332662" y="1375939"/>
                  <a:pt x="582739" y="1331978"/>
                </a:cubicBezTo>
              </a:path>
            </a:pathLst>
          </a:custGeom>
          <a:noFill/>
          <a:ln w="9525" cap="rnd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A4873534-7F64-3FAC-35FA-754734CDC54B}"/>
              </a:ext>
            </a:extLst>
          </p:cNvPr>
          <p:cNvSpPr/>
          <p:nvPr/>
        </p:nvSpPr>
        <p:spPr>
          <a:xfrm>
            <a:off x="3505235" y="4702696"/>
            <a:ext cx="582340" cy="956725"/>
          </a:xfrm>
          <a:custGeom>
            <a:avLst/>
            <a:gdLst>
              <a:gd name="connsiteX0" fmla="*/ 0 w 808805"/>
              <a:gd name="connsiteY0" fmla="*/ 0 h 1293096"/>
              <a:gd name="connsiteX1" fmla="*/ 313650 w 808805"/>
              <a:gd name="connsiteY1" fmla="*/ 598273 h 1293096"/>
              <a:gd name="connsiteX2" fmla="*/ 808806 w 808805"/>
              <a:gd name="connsiteY2" fmla="*/ 1286816 h 1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8805" h="1293096">
                <a:moveTo>
                  <a:pt x="0" y="0"/>
                </a:moveTo>
                <a:cubicBezTo>
                  <a:pt x="128968" y="42258"/>
                  <a:pt x="242238" y="180695"/>
                  <a:pt x="313650" y="598273"/>
                </a:cubicBezTo>
                <a:cubicBezTo>
                  <a:pt x="410148" y="1162456"/>
                  <a:pt x="461721" y="1329292"/>
                  <a:pt x="808806" y="1286816"/>
                </a:cubicBezTo>
              </a:path>
            </a:pathLst>
          </a:custGeom>
          <a:noFill/>
          <a:ln w="9525" cap="rnd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35D0659-3744-92E4-72DF-E36973A81533}"/>
              </a:ext>
            </a:extLst>
          </p:cNvPr>
          <p:cNvSpPr/>
          <p:nvPr/>
        </p:nvSpPr>
        <p:spPr>
          <a:xfrm>
            <a:off x="2265107" y="2759781"/>
            <a:ext cx="1773348" cy="939453"/>
          </a:xfrm>
          <a:custGeom>
            <a:avLst/>
            <a:gdLst>
              <a:gd name="connsiteX0" fmla="*/ 0 w 2462984"/>
              <a:gd name="connsiteY0" fmla="*/ 1304796 h 1304796"/>
              <a:gd name="connsiteX1" fmla="*/ 243640 w 2462984"/>
              <a:gd name="connsiteY1" fmla="*/ 698174 h 1304796"/>
              <a:gd name="connsiteX2" fmla="*/ 628266 w 2462984"/>
              <a:gd name="connsiteY2" fmla="*/ 0 h 1304796"/>
              <a:gd name="connsiteX3" fmla="*/ 2462984 w 2462984"/>
              <a:gd name="connsiteY3" fmla="*/ 0 h 130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2984" h="1304796">
                <a:moveTo>
                  <a:pt x="0" y="1304796"/>
                </a:moveTo>
                <a:cubicBezTo>
                  <a:pt x="100177" y="1261947"/>
                  <a:pt x="188161" y="1121579"/>
                  <a:pt x="243640" y="698174"/>
                </a:cubicBezTo>
                <a:cubicBezTo>
                  <a:pt x="318595" y="126101"/>
                  <a:pt x="405186" y="20949"/>
                  <a:pt x="628266" y="0"/>
                </a:cubicBezTo>
                <a:lnTo>
                  <a:pt x="2462984" y="0"/>
                </a:lnTo>
              </a:path>
            </a:pathLst>
          </a:custGeom>
          <a:noFill/>
          <a:ln w="9525" cap="rnd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9A31717-CEEA-7BAE-EF45-1C019AE34322}"/>
              </a:ext>
            </a:extLst>
          </p:cNvPr>
          <p:cNvSpPr/>
          <p:nvPr/>
        </p:nvSpPr>
        <p:spPr>
          <a:xfrm>
            <a:off x="3163204" y="4702783"/>
            <a:ext cx="922076" cy="6556"/>
          </a:xfrm>
          <a:custGeom>
            <a:avLst/>
            <a:gdLst>
              <a:gd name="connsiteX0" fmla="*/ 0 w 1280660"/>
              <a:gd name="connsiteY0" fmla="*/ 0 h 9105"/>
              <a:gd name="connsiteX1" fmla="*/ 1280661 w 1280660"/>
              <a:gd name="connsiteY1" fmla="*/ 0 h 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0660" h="9105">
                <a:moveTo>
                  <a:pt x="0" y="0"/>
                </a:moveTo>
                <a:lnTo>
                  <a:pt x="1280661" y="0"/>
                </a:lnTo>
              </a:path>
            </a:pathLst>
          </a:custGeom>
          <a:noFill/>
          <a:ln w="9525" cap="rnd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4FA3F09F-1880-7879-9C27-BEFCE2AE665E}"/>
              </a:ext>
            </a:extLst>
          </p:cNvPr>
          <p:cNvSpPr/>
          <p:nvPr/>
        </p:nvSpPr>
        <p:spPr>
          <a:xfrm>
            <a:off x="1983207" y="3699233"/>
            <a:ext cx="2078193" cy="6556"/>
          </a:xfrm>
          <a:custGeom>
            <a:avLst/>
            <a:gdLst>
              <a:gd name="connsiteX0" fmla="*/ 0 w 2886380"/>
              <a:gd name="connsiteY0" fmla="*/ 0 h 9105"/>
              <a:gd name="connsiteX1" fmla="*/ 2886381 w 2886380"/>
              <a:gd name="connsiteY1" fmla="*/ 0 h 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6380" h="9105">
                <a:moveTo>
                  <a:pt x="0" y="0"/>
                </a:moveTo>
                <a:lnTo>
                  <a:pt x="2886381" y="0"/>
                </a:lnTo>
              </a:path>
            </a:pathLst>
          </a:custGeom>
          <a:noFill/>
          <a:ln w="9525" cap="rnd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D72032AC-3EE5-E0E8-4CC2-3EAA3DB06D71}"/>
              </a:ext>
            </a:extLst>
          </p:cNvPr>
          <p:cNvSpPr/>
          <p:nvPr/>
        </p:nvSpPr>
        <p:spPr>
          <a:xfrm>
            <a:off x="11133928" y="2981371"/>
            <a:ext cx="32779" cy="36057"/>
          </a:xfrm>
          <a:custGeom>
            <a:avLst/>
            <a:gdLst>
              <a:gd name="connsiteX0" fmla="*/ 0 w 45526"/>
              <a:gd name="connsiteY0" fmla="*/ 0 h 50079"/>
              <a:gd name="connsiteX1" fmla="*/ 45527 w 45526"/>
              <a:gd name="connsiteY1" fmla="*/ 50079 h 50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26" h="50079">
                <a:moveTo>
                  <a:pt x="0" y="0"/>
                </a:moveTo>
                <a:lnTo>
                  <a:pt x="45527" y="50079"/>
                </a:lnTo>
              </a:path>
            </a:pathLst>
          </a:custGeom>
          <a:noFill/>
          <a:ln w="6556" cap="flat">
            <a:solidFill>
              <a:srgbClr val="001F5D"/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55D673B9-60B7-A037-4287-819A5A3BF23F}"/>
              </a:ext>
            </a:extLst>
          </p:cNvPr>
          <p:cNvSpPr/>
          <p:nvPr/>
        </p:nvSpPr>
        <p:spPr>
          <a:xfrm>
            <a:off x="11133928" y="3040374"/>
            <a:ext cx="32779" cy="36057"/>
          </a:xfrm>
          <a:custGeom>
            <a:avLst/>
            <a:gdLst>
              <a:gd name="connsiteX0" fmla="*/ 0 w 45526"/>
              <a:gd name="connsiteY0" fmla="*/ 0 h 50079"/>
              <a:gd name="connsiteX1" fmla="*/ 45527 w 45526"/>
              <a:gd name="connsiteY1" fmla="*/ 50079 h 50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26" h="50079">
                <a:moveTo>
                  <a:pt x="0" y="0"/>
                </a:moveTo>
                <a:lnTo>
                  <a:pt x="45527" y="50079"/>
                </a:lnTo>
              </a:path>
            </a:pathLst>
          </a:custGeom>
          <a:noFill/>
          <a:ln w="6556" cap="flat">
            <a:solidFill>
              <a:srgbClr val="001F5D"/>
            </a:solidFill>
            <a:prstDash val="solid"/>
            <a:miter/>
          </a:ln>
          <a:effectLst/>
        </p:spPr>
        <p:txBody>
          <a:bodyPr lIns="65837" tIns="32918" rIns="65837" bIns="32918" rtlCol="0" anchor="ctr"/>
          <a:lstStyle/>
          <a:p>
            <a:endParaRPr lang="zh-CN" altLang="en-US" sz="1296"/>
          </a:p>
        </p:txBody>
      </p: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C17B2C04-54E1-7CA4-3D48-8833A53C1C58}"/>
              </a:ext>
            </a:extLst>
          </p:cNvPr>
          <p:cNvGrpSpPr/>
          <p:nvPr/>
        </p:nvGrpSpPr>
        <p:grpSpPr>
          <a:xfrm>
            <a:off x="799580" y="3288925"/>
            <a:ext cx="1193838" cy="809182"/>
            <a:chOff x="1268186" y="2861930"/>
            <a:chExt cx="933788" cy="632921"/>
          </a:xfrm>
          <a:effectLst>
            <a:outerShdw blurRad="152400" dist="63500" dir="5400000" sx="98000" sy="98000" algn="t" rotWithShape="0">
              <a:srgbClr val="090048">
                <a:alpha val="30000"/>
              </a:srgbClr>
            </a:outerShdw>
          </a:effectLst>
        </p:grpSpPr>
        <p:sp>
          <p:nvSpPr>
            <p:cNvPr id="353" name="矩形: 圆角 352">
              <a:extLst>
                <a:ext uri="{FF2B5EF4-FFF2-40B4-BE49-F238E27FC236}">
                  <a16:creationId xmlns:a16="http://schemas.microsoft.com/office/drawing/2014/main" id="{11F1DB8E-6572-36AC-CEE4-5660E3CB8CF7}"/>
                </a:ext>
              </a:extLst>
            </p:cNvPr>
            <p:cNvSpPr/>
            <p:nvPr/>
          </p:nvSpPr>
          <p:spPr>
            <a:xfrm>
              <a:off x="1268186" y="2862530"/>
              <a:ext cx="933788" cy="632321"/>
            </a:xfrm>
            <a:prstGeom prst="roundRect">
              <a:avLst>
                <a:gd name="adj" fmla="val 4186"/>
              </a:avLst>
            </a:pr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54" name="矩形: 圆角 353">
              <a:extLst>
                <a:ext uri="{FF2B5EF4-FFF2-40B4-BE49-F238E27FC236}">
                  <a16:creationId xmlns:a16="http://schemas.microsoft.com/office/drawing/2014/main" id="{1926DA3C-A4F4-90C0-8F03-80C07BCD6226}"/>
                </a:ext>
              </a:extLst>
            </p:cNvPr>
            <p:cNvSpPr/>
            <p:nvPr/>
          </p:nvSpPr>
          <p:spPr>
            <a:xfrm flipH="1">
              <a:off x="1307190" y="2861930"/>
              <a:ext cx="894784" cy="632850"/>
            </a:xfrm>
            <a:prstGeom prst="roundRect">
              <a:avLst>
                <a:gd name="adj" fmla="val 3551"/>
              </a:avLst>
            </a:prstGeom>
            <a:gradFill>
              <a:gsLst>
                <a:gs pos="100000">
                  <a:srgbClr val="24037B">
                    <a:lumMod val="89000"/>
                  </a:srgbClr>
                </a:gs>
                <a:gs pos="0">
                  <a:srgbClr val="24037B"/>
                </a:gs>
              </a:gsLst>
              <a:lin ang="5400000" scaled="0"/>
            </a:gradFill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"/>
                    </a:schemeClr>
                  </a:gs>
                  <a:gs pos="77000">
                    <a:schemeClr val="accent1">
                      <a:lumMod val="10000"/>
                      <a:lumOff val="90000"/>
                      <a:alpha val="6500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21A81522-C600-7BD3-C379-0914DF3215D8}"/>
              </a:ext>
            </a:extLst>
          </p:cNvPr>
          <p:cNvGrpSpPr/>
          <p:nvPr/>
        </p:nvGrpSpPr>
        <p:grpSpPr>
          <a:xfrm>
            <a:off x="1264701" y="3414307"/>
            <a:ext cx="313461" cy="375282"/>
            <a:chOff x="1927607" y="1933871"/>
            <a:chExt cx="313461" cy="375282"/>
          </a:xfrm>
        </p:grpSpPr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5DEF4E23-00E3-0D49-57FF-311B1F60B630}"/>
                </a:ext>
              </a:extLst>
            </p:cNvPr>
            <p:cNvSpPr/>
            <p:nvPr/>
          </p:nvSpPr>
          <p:spPr>
            <a:xfrm>
              <a:off x="2057615" y="2009027"/>
              <a:ext cx="81948" cy="78669"/>
            </a:xfrm>
            <a:custGeom>
              <a:avLst/>
              <a:gdLst>
                <a:gd name="connsiteX0" fmla="*/ 113816 w 113816"/>
                <a:gd name="connsiteY0" fmla="*/ 95606 h 109263"/>
                <a:gd name="connsiteX1" fmla="*/ 113816 w 113816"/>
                <a:gd name="connsiteY1" fmla="*/ 0 h 109263"/>
                <a:gd name="connsiteX2" fmla="*/ 0 w 113816"/>
                <a:gd name="connsiteY2" fmla="*/ 45527 h 109263"/>
                <a:gd name="connsiteX3" fmla="*/ 0 w 113816"/>
                <a:gd name="connsiteY3" fmla="*/ 109264 h 109263"/>
                <a:gd name="connsiteX4" fmla="*/ 113816 w 113816"/>
                <a:gd name="connsiteY4" fmla="*/ 95606 h 1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16" h="109263">
                  <a:moveTo>
                    <a:pt x="113816" y="95606"/>
                  </a:moveTo>
                  <a:lnTo>
                    <a:pt x="113816" y="0"/>
                  </a:lnTo>
                  <a:lnTo>
                    <a:pt x="0" y="45527"/>
                  </a:lnTo>
                  <a:lnTo>
                    <a:pt x="0" y="109264"/>
                  </a:lnTo>
                  <a:lnTo>
                    <a:pt x="113816" y="95606"/>
                  </a:lnTo>
                  <a:close/>
                </a:path>
              </a:pathLst>
            </a:custGeom>
            <a:solidFill>
              <a:srgbClr val="45989D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57333F5B-697E-39C2-C4F1-A9324DAB0562}"/>
                </a:ext>
              </a:extLst>
            </p:cNvPr>
            <p:cNvSpPr/>
            <p:nvPr/>
          </p:nvSpPr>
          <p:spPr>
            <a:xfrm>
              <a:off x="2044504" y="2113789"/>
              <a:ext cx="95139" cy="52577"/>
            </a:xfrm>
            <a:custGeom>
              <a:avLst/>
              <a:gdLst>
                <a:gd name="connsiteX0" fmla="*/ 132027 w 132138"/>
                <a:gd name="connsiteY0" fmla="*/ 41156 h 73024"/>
                <a:gd name="connsiteX1" fmla="*/ 132027 w 132138"/>
                <a:gd name="connsiteY1" fmla="*/ 182 h 73024"/>
                <a:gd name="connsiteX2" fmla="*/ 0 w 132138"/>
                <a:gd name="connsiteY2" fmla="*/ 32051 h 73024"/>
                <a:gd name="connsiteX3" fmla="*/ 0 w 132138"/>
                <a:gd name="connsiteY3" fmla="*/ 73025 h 73024"/>
                <a:gd name="connsiteX4" fmla="*/ 132027 w 132138"/>
                <a:gd name="connsiteY4" fmla="*/ 41156 h 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138" h="73024">
                  <a:moveTo>
                    <a:pt x="132027" y="41156"/>
                  </a:moveTo>
                  <a:cubicBezTo>
                    <a:pt x="127474" y="32051"/>
                    <a:pt x="132027" y="182"/>
                    <a:pt x="132027" y="182"/>
                  </a:cubicBezTo>
                  <a:cubicBezTo>
                    <a:pt x="132027" y="182"/>
                    <a:pt x="0" y="-4371"/>
                    <a:pt x="0" y="32051"/>
                  </a:cubicBezTo>
                  <a:lnTo>
                    <a:pt x="0" y="73025"/>
                  </a:lnTo>
                  <a:cubicBezTo>
                    <a:pt x="0" y="73025"/>
                    <a:pt x="136580" y="50261"/>
                    <a:pt x="132027" y="41156"/>
                  </a:cubicBezTo>
                  <a:close/>
                </a:path>
              </a:pathLst>
            </a:custGeom>
            <a:solidFill>
              <a:srgbClr val="45989D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8DF1CF14-8AD3-352C-6922-F4045E880CC3}"/>
                </a:ext>
              </a:extLst>
            </p:cNvPr>
            <p:cNvSpPr/>
            <p:nvPr/>
          </p:nvSpPr>
          <p:spPr>
            <a:xfrm>
              <a:off x="2024837" y="2189311"/>
              <a:ext cx="104892" cy="62280"/>
            </a:xfrm>
            <a:custGeom>
              <a:avLst/>
              <a:gdLst>
                <a:gd name="connsiteX0" fmla="*/ 145685 w 145684"/>
                <a:gd name="connsiteY0" fmla="*/ 54632 h 86500"/>
                <a:gd name="connsiteX1" fmla="*/ 145685 w 145684"/>
                <a:gd name="connsiteY1" fmla="*/ 0 h 86500"/>
                <a:gd name="connsiteX2" fmla="*/ 0 w 145684"/>
                <a:gd name="connsiteY2" fmla="*/ 54632 h 86500"/>
                <a:gd name="connsiteX3" fmla="*/ 45527 w 145684"/>
                <a:gd name="connsiteY3" fmla="*/ 86500 h 86500"/>
                <a:gd name="connsiteX4" fmla="*/ 145685 w 145684"/>
                <a:gd name="connsiteY4" fmla="*/ 54632 h 8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684" h="86500">
                  <a:moveTo>
                    <a:pt x="145685" y="54632"/>
                  </a:moveTo>
                  <a:lnTo>
                    <a:pt x="145685" y="0"/>
                  </a:lnTo>
                  <a:lnTo>
                    <a:pt x="0" y="54632"/>
                  </a:lnTo>
                  <a:lnTo>
                    <a:pt x="45527" y="86500"/>
                  </a:lnTo>
                  <a:lnTo>
                    <a:pt x="145685" y="54632"/>
                  </a:lnTo>
                  <a:close/>
                </a:path>
              </a:pathLst>
            </a:custGeom>
            <a:solidFill>
              <a:srgbClr val="45989D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D862B737-2BF1-5CE3-DFB5-0093005E9781}"/>
                </a:ext>
              </a:extLst>
            </p:cNvPr>
            <p:cNvSpPr/>
            <p:nvPr/>
          </p:nvSpPr>
          <p:spPr>
            <a:xfrm>
              <a:off x="2057615" y="2041806"/>
              <a:ext cx="81948" cy="101615"/>
            </a:xfrm>
            <a:custGeom>
              <a:avLst/>
              <a:gdLst>
                <a:gd name="connsiteX0" fmla="*/ 0 w 113816"/>
                <a:gd name="connsiteY0" fmla="*/ 63737 h 141132"/>
                <a:gd name="connsiteX1" fmla="*/ 0 w 113816"/>
                <a:gd name="connsiteY1" fmla="*/ 0 h 141132"/>
                <a:gd name="connsiteX2" fmla="*/ 113816 w 113816"/>
                <a:gd name="connsiteY2" fmla="*/ 45527 h 141132"/>
                <a:gd name="connsiteX3" fmla="*/ 113816 w 113816"/>
                <a:gd name="connsiteY3" fmla="*/ 141132 h 141132"/>
                <a:gd name="connsiteX4" fmla="*/ 0 w 113816"/>
                <a:gd name="connsiteY4" fmla="*/ 63737 h 14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16" h="141132">
                  <a:moveTo>
                    <a:pt x="0" y="63737"/>
                  </a:moveTo>
                  <a:lnTo>
                    <a:pt x="0" y="0"/>
                  </a:lnTo>
                  <a:lnTo>
                    <a:pt x="113816" y="45527"/>
                  </a:lnTo>
                  <a:lnTo>
                    <a:pt x="113816" y="141132"/>
                  </a:lnTo>
                  <a:lnTo>
                    <a:pt x="0" y="63737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ECD67E99-A943-3AD1-313F-0D58BDF46873}"/>
                </a:ext>
              </a:extLst>
            </p:cNvPr>
            <p:cNvSpPr/>
            <p:nvPr/>
          </p:nvSpPr>
          <p:spPr>
            <a:xfrm>
              <a:off x="2044504" y="2143421"/>
              <a:ext cx="85225" cy="85225"/>
            </a:xfrm>
            <a:custGeom>
              <a:avLst/>
              <a:gdLst>
                <a:gd name="connsiteX0" fmla="*/ 0 w 118368"/>
                <a:gd name="connsiteY0" fmla="*/ 50079 h 118368"/>
                <a:gd name="connsiteX1" fmla="*/ 0 w 118368"/>
                <a:gd name="connsiteY1" fmla="*/ 0 h 118368"/>
                <a:gd name="connsiteX2" fmla="*/ 118369 w 118368"/>
                <a:gd name="connsiteY2" fmla="*/ 59184 h 118368"/>
                <a:gd name="connsiteX3" fmla="*/ 118369 w 118368"/>
                <a:gd name="connsiteY3" fmla="*/ 118369 h 118368"/>
                <a:gd name="connsiteX4" fmla="*/ 0 w 118368"/>
                <a:gd name="connsiteY4" fmla="*/ 50079 h 11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68" h="118368">
                  <a:moveTo>
                    <a:pt x="0" y="50079"/>
                  </a:moveTo>
                  <a:lnTo>
                    <a:pt x="0" y="0"/>
                  </a:lnTo>
                  <a:lnTo>
                    <a:pt x="118369" y="59184"/>
                  </a:lnTo>
                  <a:lnTo>
                    <a:pt x="118369" y="118369"/>
                  </a:lnTo>
                  <a:lnTo>
                    <a:pt x="0" y="50079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C5026E49-ABA8-AB41-3D64-9E7C5AB38A52}"/>
                </a:ext>
              </a:extLst>
            </p:cNvPr>
            <p:cNvSpPr/>
            <p:nvPr/>
          </p:nvSpPr>
          <p:spPr>
            <a:xfrm>
              <a:off x="2024837" y="2228646"/>
              <a:ext cx="55724" cy="62280"/>
            </a:xfrm>
            <a:custGeom>
              <a:avLst/>
              <a:gdLst>
                <a:gd name="connsiteX0" fmla="*/ 0 w 77395"/>
                <a:gd name="connsiteY0" fmla="*/ 40974 h 86500"/>
                <a:gd name="connsiteX1" fmla="*/ 0 w 77395"/>
                <a:gd name="connsiteY1" fmla="*/ 0 h 86500"/>
                <a:gd name="connsiteX2" fmla="*/ 77395 w 77395"/>
                <a:gd name="connsiteY2" fmla="*/ 40974 h 86500"/>
                <a:gd name="connsiteX3" fmla="*/ 77395 w 77395"/>
                <a:gd name="connsiteY3" fmla="*/ 86500 h 86500"/>
                <a:gd name="connsiteX4" fmla="*/ 0 w 77395"/>
                <a:gd name="connsiteY4" fmla="*/ 40974 h 8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95" h="86500">
                  <a:moveTo>
                    <a:pt x="0" y="40974"/>
                  </a:moveTo>
                  <a:lnTo>
                    <a:pt x="0" y="0"/>
                  </a:lnTo>
                  <a:lnTo>
                    <a:pt x="77395" y="40974"/>
                  </a:lnTo>
                  <a:lnTo>
                    <a:pt x="77395" y="86500"/>
                  </a:lnTo>
                  <a:lnTo>
                    <a:pt x="0" y="40974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C1F58C86-CF21-2327-D7F4-A4F57E9A2AAF}"/>
                </a:ext>
              </a:extLst>
            </p:cNvPr>
            <p:cNvSpPr/>
            <p:nvPr/>
          </p:nvSpPr>
          <p:spPr>
            <a:xfrm>
              <a:off x="1927607" y="1999415"/>
              <a:ext cx="88186" cy="95964"/>
            </a:xfrm>
            <a:custGeom>
              <a:avLst/>
              <a:gdLst>
                <a:gd name="connsiteX0" fmla="*/ 122481 w 122480"/>
                <a:gd name="connsiteY0" fmla="*/ 92838 h 133283"/>
                <a:gd name="connsiteX1" fmla="*/ 99654 w 122480"/>
                <a:gd name="connsiteY1" fmla="*/ 0 h 133283"/>
                <a:gd name="connsiteX2" fmla="*/ 0 w 122480"/>
                <a:gd name="connsiteY2" fmla="*/ 71386 h 133283"/>
                <a:gd name="connsiteX3" fmla="*/ 15218 w 122480"/>
                <a:gd name="connsiteY3" fmla="*/ 133283 h 133283"/>
                <a:gd name="connsiteX4" fmla="*/ 122481 w 122480"/>
                <a:gd name="connsiteY4" fmla="*/ 92838 h 13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0" h="133283">
                  <a:moveTo>
                    <a:pt x="122481" y="92838"/>
                  </a:moveTo>
                  <a:lnTo>
                    <a:pt x="99654" y="0"/>
                  </a:lnTo>
                  <a:lnTo>
                    <a:pt x="0" y="71386"/>
                  </a:lnTo>
                  <a:lnTo>
                    <a:pt x="15218" y="133283"/>
                  </a:lnTo>
                  <a:lnTo>
                    <a:pt x="122481" y="92838"/>
                  </a:lnTo>
                  <a:close/>
                </a:path>
              </a:pathLst>
            </a:custGeom>
            <a:solidFill>
              <a:srgbClr val="1545A5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FB60E8C2-4239-BFA1-6DA5-969A3EF2F55F}"/>
                </a:ext>
              </a:extLst>
            </p:cNvPr>
            <p:cNvSpPr/>
            <p:nvPr/>
          </p:nvSpPr>
          <p:spPr>
            <a:xfrm>
              <a:off x="1937269" y="2101273"/>
              <a:ext cx="94356" cy="73628"/>
            </a:xfrm>
            <a:custGeom>
              <a:avLst/>
              <a:gdLst>
                <a:gd name="connsiteX0" fmla="*/ 130802 w 131050"/>
                <a:gd name="connsiteY0" fmla="*/ 39790 h 102261"/>
                <a:gd name="connsiteX1" fmla="*/ 121019 w 131050"/>
                <a:gd name="connsiteY1" fmla="*/ 0 h 102261"/>
                <a:gd name="connsiteX2" fmla="*/ 420 w 131050"/>
                <a:gd name="connsiteY2" fmla="*/ 62472 h 102261"/>
                <a:gd name="connsiteX3" fmla="*/ 10202 w 131050"/>
                <a:gd name="connsiteY3" fmla="*/ 102262 h 102261"/>
                <a:gd name="connsiteX4" fmla="*/ 130802 w 131050"/>
                <a:gd name="connsiteY4" fmla="*/ 39790 h 10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50" h="102261">
                  <a:moveTo>
                    <a:pt x="130802" y="39790"/>
                  </a:moveTo>
                  <a:cubicBezTo>
                    <a:pt x="124207" y="32042"/>
                    <a:pt x="121019" y="0"/>
                    <a:pt x="121019" y="0"/>
                  </a:cubicBezTo>
                  <a:cubicBezTo>
                    <a:pt x="121019" y="0"/>
                    <a:pt x="-8276" y="27107"/>
                    <a:pt x="420" y="62472"/>
                  </a:cubicBezTo>
                  <a:lnTo>
                    <a:pt x="10202" y="102262"/>
                  </a:lnTo>
                  <a:cubicBezTo>
                    <a:pt x="10202" y="102262"/>
                    <a:pt x="137397" y="47548"/>
                    <a:pt x="130802" y="39790"/>
                  </a:cubicBezTo>
                  <a:close/>
                </a:path>
              </a:pathLst>
            </a:custGeom>
            <a:solidFill>
              <a:srgbClr val="1545A5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800A9DE8-C4DD-26BE-1337-1E9B638AB617}"/>
                </a:ext>
              </a:extLst>
            </p:cNvPr>
            <p:cNvSpPr/>
            <p:nvPr/>
          </p:nvSpPr>
          <p:spPr>
            <a:xfrm>
              <a:off x="1940386" y="2176837"/>
              <a:ext cx="101859" cy="77700"/>
            </a:xfrm>
            <a:custGeom>
              <a:avLst/>
              <a:gdLst>
                <a:gd name="connsiteX0" fmla="*/ 141472 w 141471"/>
                <a:gd name="connsiteY0" fmla="*/ 53048 h 107916"/>
                <a:gd name="connsiteX1" fmla="*/ 128428 w 141471"/>
                <a:gd name="connsiteY1" fmla="*/ 0 h 107916"/>
                <a:gd name="connsiteX2" fmla="*/ 0 w 141471"/>
                <a:gd name="connsiteY2" fmla="*/ 87839 h 107916"/>
                <a:gd name="connsiteX3" fmla="*/ 51819 w 141471"/>
                <a:gd name="connsiteY3" fmla="*/ 107916 h 107916"/>
                <a:gd name="connsiteX4" fmla="*/ 141472 w 141471"/>
                <a:gd name="connsiteY4" fmla="*/ 53048 h 107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471" h="107916">
                  <a:moveTo>
                    <a:pt x="141472" y="53048"/>
                  </a:moveTo>
                  <a:lnTo>
                    <a:pt x="128428" y="0"/>
                  </a:lnTo>
                  <a:lnTo>
                    <a:pt x="0" y="87839"/>
                  </a:lnTo>
                  <a:lnTo>
                    <a:pt x="51819" y="107916"/>
                  </a:lnTo>
                  <a:lnTo>
                    <a:pt x="141472" y="53048"/>
                  </a:lnTo>
                  <a:close/>
                </a:path>
              </a:pathLst>
            </a:custGeom>
            <a:solidFill>
              <a:srgbClr val="1545A5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64CB1E7C-A632-D490-BE96-485D047EEBD3}"/>
                </a:ext>
              </a:extLst>
            </p:cNvPr>
            <p:cNvSpPr/>
            <p:nvPr/>
          </p:nvSpPr>
          <p:spPr>
            <a:xfrm>
              <a:off x="1927608" y="2050814"/>
              <a:ext cx="103839" cy="79109"/>
            </a:xfrm>
            <a:custGeom>
              <a:avLst/>
              <a:gdLst>
                <a:gd name="connsiteX0" fmla="*/ 15218 w 144221"/>
                <a:gd name="connsiteY0" fmla="*/ 61898 h 109873"/>
                <a:gd name="connsiteX1" fmla="*/ 0 w 144221"/>
                <a:gd name="connsiteY1" fmla="*/ 0 h 109873"/>
                <a:gd name="connsiteX2" fmla="*/ 121395 w 144221"/>
                <a:gd name="connsiteY2" fmla="*/ 17036 h 109873"/>
                <a:gd name="connsiteX3" fmla="*/ 144222 w 144221"/>
                <a:gd name="connsiteY3" fmla="*/ 109874 h 109873"/>
                <a:gd name="connsiteX4" fmla="*/ 15218 w 144221"/>
                <a:gd name="connsiteY4" fmla="*/ 61898 h 10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21" h="109873">
                  <a:moveTo>
                    <a:pt x="15218" y="61898"/>
                  </a:moveTo>
                  <a:lnTo>
                    <a:pt x="0" y="0"/>
                  </a:lnTo>
                  <a:lnTo>
                    <a:pt x="121395" y="17036"/>
                  </a:lnTo>
                  <a:lnTo>
                    <a:pt x="144222" y="109874"/>
                  </a:lnTo>
                  <a:lnTo>
                    <a:pt x="15218" y="61898"/>
                  </a:lnTo>
                  <a:close/>
                </a:path>
              </a:pathLst>
            </a:custGeom>
            <a:solidFill>
              <a:srgbClr val="2D79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449EA98B-5760-17B6-C003-AE68FF900A38}"/>
                </a:ext>
              </a:extLst>
            </p:cNvPr>
            <p:cNvSpPr/>
            <p:nvPr/>
          </p:nvSpPr>
          <p:spPr>
            <a:xfrm>
              <a:off x="1939137" y="2152619"/>
              <a:ext cx="103109" cy="62411"/>
            </a:xfrm>
            <a:custGeom>
              <a:avLst/>
              <a:gdLst>
                <a:gd name="connsiteX0" fmla="*/ 11957 w 143207"/>
                <a:gd name="connsiteY0" fmla="*/ 48631 h 86682"/>
                <a:gd name="connsiteX1" fmla="*/ 0 w 143207"/>
                <a:gd name="connsiteY1" fmla="*/ 0 h 86682"/>
                <a:gd name="connsiteX2" fmla="*/ 129077 w 143207"/>
                <a:gd name="connsiteY2" fmla="*/ 29210 h 86682"/>
                <a:gd name="connsiteX3" fmla="*/ 143207 w 143207"/>
                <a:gd name="connsiteY3" fmla="*/ 86683 h 86682"/>
                <a:gd name="connsiteX4" fmla="*/ 11957 w 143207"/>
                <a:gd name="connsiteY4" fmla="*/ 48631 h 8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07" h="86682">
                  <a:moveTo>
                    <a:pt x="11957" y="48631"/>
                  </a:moveTo>
                  <a:lnTo>
                    <a:pt x="0" y="0"/>
                  </a:lnTo>
                  <a:lnTo>
                    <a:pt x="129077" y="29210"/>
                  </a:lnTo>
                  <a:lnTo>
                    <a:pt x="143207" y="86683"/>
                  </a:lnTo>
                  <a:lnTo>
                    <a:pt x="11957" y="48631"/>
                  </a:lnTo>
                  <a:close/>
                </a:path>
              </a:pathLst>
            </a:custGeom>
            <a:solidFill>
              <a:srgbClr val="2D79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8945A8DE-C161-14BF-ED0D-A8CCCA6E2401}"/>
                </a:ext>
              </a:extLst>
            </p:cNvPr>
            <p:cNvSpPr/>
            <p:nvPr/>
          </p:nvSpPr>
          <p:spPr>
            <a:xfrm>
              <a:off x="1940387" y="2240080"/>
              <a:ext cx="68982" cy="47169"/>
            </a:xfrm>
            <a:custGeom>
              <a:avLst/>
              <a:gdLst>
                <a:gd name="connsiteX0" fmla="*/ 9783 w 95809"/>
                <a:gd name="connsiteY0" fmla="*/ 39781 h 65512"/>
                <a:gd name="connsiteX1" fmla="*/ 0 w 95809"/>
                <a:gd name="connsiteY1" fmla="*/ 0 h 65512"/>
                <a:gd name="connsiteX2" fmla="*/ 84940 w 95809"/>
                <a:gd name="connsiteY2" fmla="*/ 21306 h 65512"/>
                <a:gd name="connsiteX3" fmla="*/ 95810 w 95809"/>
                <a:gd name="connsiteY3" fmla="*/ 65513 h 65512"/>
                <a:gd name="connsiteX4" fmla="*/ 9783 w 95809"/>
                <a:gd name="connsiteY4" fmla="*/ 39781 h 6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809" h="65512">
                  <a:moveTo>
                    <a:pt x="9783" y="39781"/>
                  </a:moveTo>
                  <a:lnTo>
                    <a:pt x="0" y="0"/>
                  </a:lnTo>
                  <a:lnTo>
                    <a:pt x="84940" y="21306"/>
                  </a:lnTo>
                  <a:lnTo>
                    <a:pt x="95810" y="65513"/>
                  </a:lnTo>
                  <a:lnTo>
                    <a:pt x="9783" y="39781"/>
                  </a:lnTo>
                  <a:close/>
                </a:path>
              </a:pathLst>
            </a:custGeom>
            <a:solidFill>
              <a:srgbClr val="2D79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328F9A65-DB58-B9FE-62F1-34901B2D4608}"/>
                </a:ext>
              </a:extLst>
            </p:cNvPr>
            <p:cNvSpPr/>
            <p:nvPr/>
          </p:nvSpPr>
          <p:spPr>
            <a:xfrm>
              <a:off x="2146609" y="2022144"/>
              <a:ext cx="85747" cy="88116"/>
            </a:xfrm>
            <a:custGeom>
              <a:avLst/>
              <a:gdLst>
                <a:gd name="connsiteX0" fmla="*/ 119094 w 119093"/>
                <a:gd name="connsiteY0" fmla="*/ 94886 h 122384"/>
                <a:gd name="connsiteX1" fmla="*/ 107383 w 119093"/>
                <a:gd name="connsiteY1" fmla="*/ 0 h 122384"/>
                <a:gd name="connsiteX2" fmla="*/ 0 w 119093"/>
                <a:gd name="connsiteY2" fmla="*/ 59130 h 122384"/>
                <a:gd name="connsiteX3" fmla="*/ 7808 w 119093"/>
                <a:gd name="connsiteY3" fmla="*/ 122384 h 122384"/>
                <a:gd name="connsiteX4" fmla="*/ 119094 w 119093"/>
                <a:gd name="connsiteY4" fmla="*/ 94886 h 12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93" h="122384">
                  <a:moveTo>
                    <a:pt x="119094" y="94886"/>
                  </a:moveTo>
                  <a:lnTo>
                    <a:pt x="107383" y="0"/>
                  </a:lnTo>
                  <a:lnTo>
                    <a:pt x="0" y="59130"/>
                  </a:lnTo>
                  <a:lnTo>
                    <a:pt x="7808" y="122384"/>
                  </a:lnTo>
                  <a:lnTo>
                    <a:pt x="119094" y="94886"/>
                  </a:lnTo>
                  <a:close/>
                </a:path>
              </a:pathLst>
            </a:custGeom>
            <a:solidFill>
              <a:srgbClr val="473A87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28056523-F478-547E-AFDC-4C2DEBBE2D72}"/>
                </a:ext>
              </a:extLst>
            </p:cNvPr>
            <p:cNvSpPr/>
            <p:nvPr/>
          </p:nvSpPr>
          <p:spPr>
            <a:xfrm>
              <a:off x="2145160" y="2126251"/>
              <a:ext cx="95352" cy="63696"/>
            </a:xfrm>
            <a:custGeom>
              <a:avLst/>
              <a:gdLst>
                <a:gd name="connsiteX0" fmla="*/ 132259 w 132433"/>
                <a:gd name="connsiteY0" fmla="*/ 40664 h 88467"/>
                <a:gd name="connsiteX1" fmla="*/ 127239 w 132433"/>
                <a:gd name="connsiteY1" fmla="*/ 0 h 88467"/>
                <a:gd name="connsiteX2" fmla="*/ 111 w 132433"/>
                <a:gd name="connsiteY2" fmla="*/ 47803 h 88467"/>
                <a:gd name="connsiteX3" fmla="*/ 5130 w 132433"/>
                <a:gd name="connsiteY3" fmla="*/ 88467 h 88467"/>
                <a:gd name="connsiteX4" fmla="*/ 132259 w 132433"/>
                <a:gd name="connsiteY4" fmla="*/ 40664 h 8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33" h="88467">
                  <a:moveTo>
                    <a:pt x="132259" y="40664"/>
                  </a:moveTo>
                  <a:cubicBezTo>
                    <a:pt x="126625" y="32187"/>
                    <a:pt x="127239" y="0"/>
                    <a:pt x="127239" y="0"/>
                  </a:cubicBezTo>
                  <a:cubicBezTo>
                    <a:pt x="127239" y="0"/>
                    <a:pt x="-4351" y="11655"/>
                    <a:pt x="111" y="47803"/>
                  </a:cubicBezTo>
                  <a:lnTo>
                    <a:pt x="5130" y="88467"/>
                  </a:lnTo>
                  <a:cubicBezTo>
                    <a:pt x="5130" y="88467"/>
                    <a:pt x="137892" y="49141"/>
                    <a:pt x="132259" y="40664"/>
                  </a:cubicBezTo>
                  <a:close/>
                </a:path>
              </a:pathLst>
            </a:custGeom>
            <a:solidFill>
              <a:srgbClr val="473A87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65EC2484-9055-F217-A1CF-793DF6A939A9}"/>
                </a:ext>
              </a:extLst>
            </p:cNvPr>
            <p:cNvSpPr/>
            <p:nvPr/>
          </p:nvSpPr>
          <p:spPr>
            <a:xfrm>
              <a:off x="2136965" y="2202280"/>
              <a:ext cx="104103" cy="70645"/>
            </a:xfrm>
            <a:custGeom>
              <a:avLst/>
              <a:gdLst>
                <a:gd name="connsiteX0" fmla="*/ 144588 w 144587"/>
                <a:gd name="connsiteY0" fmla="*/ 54222 h 98118"/>
                <a:gd name="connsiteX1" fmla="*/ 137895 w 144587"/>
                <a:gd name="connsiteY1" fmla="*/ 0 h 98118"/>
                <a:gd name="connsiteX2" fmla="*/ 0 w 144587"/>
                <a:gd name="connsiteY2" fmla="*/ 72069 h 98118"/>
                <a:gd name="connsiteX3" fmla="*/ 49088 w 144587"/>
                <a:gd name="connsiteY3" fmla="*/ 98119 h 98118"/>
                <a:gd name="connsiteX4" fmla="*/ 144588 w 144587"/>
                <a:gd name="connsiteY4" fmla="*/ 54222 h 9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87" h="98118">
                  <a:moveTo>
                    <a:pt x="144588" y="54222"/>
                  </a:moveTo>
                  <a:lnTo>
                    <a:pt x="137895" y="0"/>
                  </a:lnTo>
                  <a:lnTo>
                    <a:pt x="0" y="72069"/>
                  </a:lnTo>
                  <a:lnTo>
                    <a:pt x="49088" y="98119"/>
                  </a:lnTo>
                  <a:lnTo>
                    <a:pt x="144588" y="54222"/>
                  </a:lnTo>
                  <a:close/>
                </a:path>
              </a:pathLst>
            </a:custGeom>
            <a:solidFill>
              <a:srgbClr val="473A87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90200812-4506-7761-AC89-36ECB977D75B}"/>
                </a:ext>
              </a:extLst>
            </p:cNvPr>
            <p:cNvSpPr/>
            <p:nvPr/>
          </p:nvSpPr>
          <p:spPr>
            <a:xfrm>
              <a:off x="2146608" y="2064719"/>
              <a:ext cx="93778" cy="90811"/>
            </a:xfrm>
            <a:custGeom>
              <a:avLst/>
              <a:gdLst>
                <a:gd name="connsiteX0" fmla="*/ 7808 w 130247"/>
                <a:gd name="connsiteY0" fmla="*/ 63255 h 126126"/>
                <a:gd name="connsiteX1" fmla="*/ 0 w 130247"/>
                <a:gd name="connsiteY1" fmla="*/ 0 h 126126"/>
                <a:gd name="connsiteX2" fmla="*/ 118536 w 130247"/>
                <a:gd name="connsiteY2" fmla="*/ 31240 h 126126"/>
                <a:gd name="connsiteX3" fmla="*/ 130248 w 130247"/>
                <a:gd name="connsiteY3" fmla="*/ 126127 h 126126"/>
                <a:gd name="connsiteX4" fmla="*/ 7808 w 130247"/>
                <a:gd name="connsiteY4" fmla="*/ 63255 h 12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247" h="126126">
                  <a:moveTo>
                    <a:pt x="7808" y="63255"/>
                  </a:moveTo>
                  <a:lnTo>
                    <a:pt x="0" y="0"/>
                  </a:lnTo>
                  <a:lnTo>
                    <a:pt x="118536" y="31240"/>
                  </a:lnTo>
                  <a:lnTo>
                    <a:pt x="130248" y="126127"/>
                  </a:lnTo>
                  <a:lnTo>
                    <a:pt x="7808" y="63255"/>
                  </a:lnTo>
                  <a:close/>
                </a:path>
              </a:pathLst>
            </a:custGeom>
            <a:solidFill>
              <a:srgbClr val="5C539C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C24F1599-1A92-880B-2A32-4E855B7DD082}"/>
                </a:ext>
              </a:extLst>
            </p:cNvPr>
            <p:cNvSpPr/>
            <p:nvPr/>
          </p:nvSpPr>
          <p:spPr>
            <a:xfrm>
              <a:off x="2146045" y="2167174"/>
              <a:ext cx="95023" cy="74146"/>
            </a:xfrm>
            <a:custGeom>
              <a:avLst/>
              <a:gdLst>
                <a:gd name="connsiteX0" fmla="*/ 6134 w 131976"/>
                <a:gd name="connsiteY0" fmla="*/ 49706 h 102980"/>
                <a:gd name="connsiteX1" fmla="*/ 0 w 131976"/>
                <a:gd name="connsiteY1" fmla="*/ 0 h 102980"/>
                <a:gd name="connsiteX2" fmla="*/ 124727 w 131976"/>
                <a:gd name="connsiteY2" fmla="*/ 44243 h 102980"/>
                <a:gd name="connsiteX3" fmla="*/ 131977 w 131976"/>
                <a:gd name="connsiteY3" fmla="*/ 102981 h 102980"/>
                <a:gd name="connsiteX4" fmla="*/ 6134 w 131976"/>
                <a:gd name="connsiteY4" fmla="*/ 49706 h 10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76" h="102980">
                  <a:moveTo>
                    <a:pt x="6134" y="49706"/>
                  </a:moveTo>
                  <a:lnTo>
                    <a:pt x="0" y="0"/>
                  </a:lnTo>
                  <a:lnTo>
                    <a:pt x="124727" y="44243"/>
                  </a:lnTo>
                  <a:lnTo>
                    <a:pt x="131977" y="102981"/>
                  </a:lnTo>
                  <a:lnTo>
                    <a:pt x="6134" y="49706"/>
                  </a:lnTo>
                  <a:close/>
                </a:path>
              </a:pathLst>
            </a:custGeom>
            <a:solidFill>
              <a:srgbClr val="5C539C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8C5009BD-D0E8-51C9-F17C-888BDFC72515}"/>
                </a:ext>
              </a:extLst>
            </p:cNvPr>
            <p:cNvSpPr/>
            <p:nvPr/>
          </p:nvSpPr>
          <p:spPr>
            <a:xfrm>
              <a:off x="2136965" y="2254169"/>
              <a:ext cx="62934" cy="54984"/>
            </a:xfrm>
            <a:custGeom>
              <a:avLst/>
              <a:gdLst>
                <a:gd name="connsiteX0" fmla="*/ 5019 w 87408"/>
                <a:gd name="connsiteY0" fmla="*/ 40664 h 76366"/>
                <a:gd name="connsiteX1" fmla="*/ 0 w 87408"/>
                <a:gd name="connsiteY1" fmla="*/ 0 h 76366"/>
                <a:gd name="connsiteX2" fmla="*/ 81831 w 87408"/>
                <a:gd name="connsiteY2" fmla="*/ 31186 h 76366"/>
                <a:gd name="connsiteX3" fmla="*/ 87408 w 87408"/>
                <a:gd name="connsiteY3" fmla="*/ 76366 h 76366"/>
                <a:gd name="connsiteX4" fmla="*/ 5019 w 87408"/>
                <a:gd name="connsiteY4" fmla="*/ 40664 h 7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08" h="76366">
                  <a:moveTo>
                    <a:pt x="5019" y="40664"/>
                  </a:moveTo>
                  <a:lnTo>
                    <a:pt x="0" y="0"/>
                  </a:lnTo>
                  <a:lnTo>
                    <a:pt x="81831" y="31186"/>
                  </a:lnTo>
                  <a:lnTo>
                    <a:pt x="87408" y="76366"/>
                  </a:lnTo>
                  <a:lnTo>
                    <a:pt x="5019" y="40664"/>
                  </a:lnTo>
                  <a:close/>
                </a:path>
              </a:pathLst>
            </a:custGeom>
            <a:solidFill>
              <a:srgbClr val="5C539C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408FEA57-FD23-4744-3A13-3498737825C3}"/>
                </a:ext>
              </a:extLst>
            </p:cNvPr>
            <p:cNvSpPr/>
            <p:nvPr/>
          </p:nvSpPr>
          <p:spPr>
            <a:xfrm>
              <a:off x="2146119" y="1956581"/>
              <a:ext cx="75391" cy="65558"/>
            </a:xfrm>
            <a:custGeom>
              <a:avLst/>
              <a:gdLst>
                <a:gd name="connsiteX0" fmla="*/ 31869 w 104710"/>
                <a:gd name="connsiteY0" fmla="*/ 0 h 91053"/>
                <a:gd name="connsiteX1" fmla="*/ 31869 w 104710"/>
                <a:gd name="connsiteY1" fmla="*/ 27316 h 91053"/>
                <a:gd name="connsiteX2" fmla="*/ 31869 w 104710"/>
                <a:gd name="connsiteY2" fmla="*/ 27316 h 91053"/>
                <a:gd name="connsiteX3" fmla="*/ 0 w 104710"/>
                <a:gd name="connsiteY3" fmla="*/ 22763 h 91053"/>
                <a:gd name="connsiteX4" fmla="*/ 31869 w 104710"/>
                <a:gd name="connsiteY4" fmla="*/ 27316 h 91053"/>
                <a:gd name="connsiteX5" fmla="*/ 104711 w 104710"/>
                <a:gd name="connsiteY5" fmla="*/ 91053 h 9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10" h="91053">
                  <a:moveTo>
                    <a:pt x="31869" y="0"/>
                  </a:moveTo>
                  <a:lnTo>
                    <a:pt x="31869" y="27316"/>
                  </a:lnTo>
                  <a:moveTo>
                    <a:pt x="31869" y="27316"/>
                  </a:moveTo>
                  <a:lnTo>
                    <a:pt x="0" y="22763"/>
                  </a:lnTo>
                  <a:moveTo>
                    <a:pt x="31869" y="27316"/>
                  </a:moveTo>
                  <a:lnTo>
                    <a:pt x="104711" y="91053"/>
                  </a:lnTo>
                </a:path>
              </a:pathLst>
            </a:custGeom>
            <a:noFill/>
            <a:ln w="6556" cap="flat">
              <a:solidFill>
                <a:srgbClr val="00AFFF"/>
              </a:soli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1452ACED-4E3D-509E-6894-4FACD5A12BF2}"/>
                </a:ext>
              </a:extLst>
            </p:cNvPr>
            <p:cNvSpPr/>
            <p:nvPr/>
          </p:nvSpPr>
          <p:spPr>
            <a:xfrm>
              <a:off x="2076786" y="1936244"/>
              <a:ext cx="60253" cy="76820"/>
            </a:xfrm>
            <a:custGeom>
              <a:avLst/>
              <a:gdLst>
                <a:gd name="connsiteX0" fmla="*/ 36642 w 83685"/>
                <a:gd name="connsiteY0" fmla="*/ 0 h 106695"/>
                <a:gd name="connsiteX1" fmla="*/ 29633 w 83685"/>
                <a:gd name="connsiteY1" fmla="*/ 26405 h 106695"/>
                <a:gd name="connsiteX2" fmla="*/ 29633 w 83685"/>
                <a:gd name="connsiteY2" fmla="*/ 26405 h 106695"/>
                <a:gd name="connsiteX3" fmla="*/ 0 w 83685"/>
                <a:gd name="connsiteY3" fmla="*/ 13822 h 106695"/>
                <a:gd name="connsiteX4" fmla="*/ 29633 w 83685"/>
                <a:gd name="connsiteY4" fmla="*/ 26405 h 106695"/>
                <a:gd name="connsiteX5" fmla="*/ 83685 w 83685"/>
                <a:gd name="connsiteY5" fmla="*/ 106696 h 10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685" h="106695">
                  <a:moveTo>
                    <a:pt x="36642" y="0"/>
                  </a:moveTo>
                  <a:lnTo>
                    <a:pt x="29633" y="26405"/>
                  </a:lnTo>
                  <a:moveTo>
                    <a:pt x="29633" y="26405"/>
                  </a:moveTo>
                  <a:lnTo>
                    <a:pt x="0" y="13822"/>
                  </a:lnTo>
                  <a:moveTo>
                    <a:pt x="29633" y="26405"/>
                  </a:moveTo>
                  <a:lnTo>
                    <a:pt x="83685" y="106696"/>
                  </a:lnTo>
                </a:path>
              </a:pathLst>
            </a:custGeom>
            <a:noFill/>
            <a:ln w="6556" cap="flat">
              <a:solidFill>
                <a:srgbClr val="00AFFF"/>
              </a:soli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9BDDDE5C-FBE3-800B-41F1-20460E40B84B}"/>
                </a:ext>
              </a:extLst>
            </p:cNvPr>
            <p:cNvSpPr/>
            <p:nvPr/>
          </p:nvSpPr>
          <p:spPr>
            <a:xfrm>
              <a:off x="1934026" y="1933871"/>
              <a:ext cx="66976" cy="72815"/>
            </a:xfrm>
            <a:custGeom>
              <a:avLst/>
              <a:gdLst>
                <a:gd name="connsiteX0" fmla="*/ 34977 w 93022"/>
                <a:gd name="connsiteY0" fmla="*/ 0 h 101132"/>
                <a:gd name="connsiteX1" fmla="*/ 30796 w 93022"/>
                <a:gd name="connsiteY1" fmla="*/ 26988 h 101132"/>
                <a:gd name="connsiteX2" fmla="*/ 30796 w 93022"/>
                <a:gd name="connsiteY2" fmla="*/ 26988 h 101132"/>
                <a:gd name="connsiteX3" fmla="*/ 0 w 93022"/>
                <a:gd name="connsiteY3" fmla="*/ 17619 h 101132"/>
                <a:gd name="connsiteX4" fmla="*/ 30796 w 93022"/>
                <a:gd name="connsiteY4" fmla="*/ 26988 h 101132"/>
                <a:gd name="connsiteX5" fmla="*/ 93022 w 93022"/>
                <a:gd name="connsiteY5" fmla="*/ 101133 h 1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22" h="101132">
                  <a:moveTo>
                    <a:pt x="34977" y="0"/>
                  </a:moveTo>
                  <a:lnTo>
                    <a:pt x="30796" y="26988"/>
                  </a:lnTo>
                  <a:moveTo>
                    <a:pt x="30796" y="26988"/>
                  </a:moveTo>
                  <a:lnTo>
                    <a:pt x="0" y="17619"/>
                  </a:lnTo>
                  <a:moveTo>
                    <a:pt x="30796" y="26988"/>
                  </a:moveTo>
                  <a:lnTo>
                    <a:pt x="93022" y="101133"/>
                  </a:lnTo>
                </a:path>
              </a:pathLst>
            </a:custGeom>
            <a:noFill/>
            <a:ln w="6556" cap="flat">
              <a:solidFill>
                <a:srgbClr val="00AFFF"/>
              </a:soli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sp>
        <p:nvSpPr>
          <p:cNvPr id="377" name="文本框 376">
            <a:extLst>
              <a:ext uri="{FF2B5EF4-FFF2-40B4-BE49-F238E27FC236}">
                <a16:creationId xmlns:a16="http://schemas.microsoft.com/office/drawing/2014/main" id="{7B274BCE-048D-0B1C-9A2B-BBA52236AECD}"/>
              </a:ext>
            </a:extLst>
          </p:cNvPr>
          <p:cNvSpPr txBox="1"/>
          <p:nvPr/>
        </p:nvSpPr>
        <p:spPr>
          <a:xfrm>
            <a:off x="1308793" y="3823100"/>
            <a:ext cx="230832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900">
                <a:solidFill>
                  <a:schemeClr val="accent3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靶点</a:t>
            </a:r>
          </a:p>
        </p:txBody>
      </p:sp>
      <p:grpSp>
        <p:nvGrpSpPr>
          <p:cNvPr id="405" name="组合 404">
            <a:extLst>
              <a:ext uri="{FF2B5EF4-FFF2-40B4-BE49-F238E27FC236}">
                <a16:creationId xmlns:a16="http://schemas.microsoft.com/office/drawing/2014/main" id="{D7900456-7AF3-E88C-1099-584076586D61}"/>
              </a:ext>
            </a:extLst>
          </p:cNvPr>
          <p:cNvGrpSpPr/>
          <p:nvPr/>
        </p:nvGrpSpPr>
        <p:grpSpPr>
          <a:xfrm>
            <a:off x="4065261" y="2405501"/>
            <a:ext cx="1193838" cy="730060"/>
            <a:chOff x="5080878" y="1752905"/>
            <a:chExt cx="1193838" cy="730060"/>
          </a:xfrm>
        </p:grpSpPr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1C0BC9CD-D6DF-BAFD-47CF-7D09379A57A6}"/>
                </a:ext>
              </a:extLst>
            </p:cNvPr>
            <p:cNvGrpSpPr/>
            <p:nvPr/>
          </p:nvGrpSpPr>
          <p:grpSpPr>
            <a:xfrm>
              <a:off x="5080878" y="1752905"/>
              <a:ext cx="1193838" cy="730060"/>
              <a:chOff x="1268186" y="2861930"/>
              <a:chExt cx="933788" cy="632921"/>
            </a:xfrm>
            <a:effectLst>
              <a:outerShdw blurRad="152400" dist="63500" dir="5400000" sx="98000" sy="98000" algn="t" rotWithShape="0">
                <a:srgbClr val="090048">
                  <a:alpha val="30000"/>
                </a:srgbClr>
              </a:outerShdw>
            </a:effectLst>
          </p:grpSpPr>
          <p:sp>
            <p:nvSpPr>
              <p:cNvPr id="401" name="矩形: 圆角 400">
                <a:extLst>
                  <a:ext uri="{FF2B5EF4-FFF2-40B4-BE49-F238E27FC236}">
                    <a16:creationId xmlns:a16="http://schemas.microsoft.com/office/drawing/2014/main" id="{C094034D-4FAC-A10B-C0EF-3D01C8985E86}"/>
                  </a:ext>
                </a:extLst>
              </p:cNvPr>
              <p:cNvSpPr/>
              <p:nvPr/>
            </p:nvSpPr>
            <p:spPr>
              <a:xfrm>
                <a:off x="1268186" y="2862530"/>
                <a:ext cx="933788" cy="632321"/>
              </a:xfrm>
              <a:prstGeom prst="roundRect">
                <a:avLst>
                  <a:gd name="adj" fmla="val 4186"/>
                </a:avLst>
              </a:pr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402" name="矩形: 圆角 401">
                <a:extLst>
                  <a:ext uri="{FF2B5EF4-FFF2-40B4-BE49-F238E27FC236}">
                    <a16:creationId xmlns:a16="http://schemas.microsoft.com/office/drawing/2014/main" id="{716ED70A-7168-37AF-419D-BF0067BFA43D}"/>
                  </a:ext>
                </a:extLst>
              </p:cNvPr>
              <p:cNvSpPr/>
              <p:nvPr/>
            </p:nvSpPr>
            <p:spPr>
              <a:xfrm flipH="1">
                <a:off x="1307190" y="2861930"/>
                <a:ext cx="894784" cy="632850"/>
              </a:xfrm>
              <a:prstGeom prst="roundRect">
                <a:avLst>
                  <a:gd name="adj" fmla="val 3551"/>
                </a:avLst>
              </a:prstGeom>
              <a:gradFill>
                <a:gsLst>
                  <a:gs pos="100000">
                    <a:srgbClr val="24037B">
                      <a:lumMod val="89000"/>
                    </a:srgbClr>
                  </a:gs>
                  <a:gs pos="0">
                    <a:srgbClr val="24037B"/>
                  </a:gs>
                </a:gsLst>
                <a:lin ang="5400000" scaled="0"/>
              </a:gradFill>
              <a:ln w="3175" cap="flat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"/>
                      </a:schemeClr>
                    </a:gs>
                    <a:gs pos="77000">
                      <a:schemeClr val="accent1">
                        <a:lumMod val="10000"/>
                        <a:lumOff val="90000"/>
                        <a:alpha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grpSp>
          <p:nvGrpSpPr>
            <p:cNvPr id="404" name="组合 403">
              <a:extLst>
                <a:ext uri="{FF2B5EF4-FFF2-40B4-BE49-F238E27FC236}">
                  <a16:creationId xmlns:a16="http://schemas.microsoft.com/office/drawing/2014/main" id="{0FB26A6C-595A-FEF6-E48C-BCF1A5AF88F7}"/>
                </a:ext>
              </a:extLst>
            </p:cNvPr>
            <p:cNvGrpSpPr/>
            <p:nvPr/>
          </p:nvGrpSpPr>
          <p:grpSpPr>
            <a:xfrm>
              <a:off x="5375669" y="1967291"/>
              <a:ext cx="692498" cy="315877"/>
              <a:chOff x="5389901" y="1970586"/>
              <a:chExt cx="692498" cy="315877"/>
            </a:xfrm>
          </p:grpSpPr>
          <p:grpSp>
            <p:nvGrpSpPr>
              <p:cNvPr id="315" name="图形 3">
                <a:extLst>
                  <a:ext uri="{FF2B5EF4-FFF2-40B4-BE49-F238E27FC236}">
                    <a16:creationId xmlns:a16="http://schemas.microsoft.com/office/drawing/2014/main" id="{967141F6-E3A6-EABF-598B-DDBA0992DCBF}"/>
                  </a:ext>
                </a:extLst>
              </p:cNvPr>
              <p:cNvGrpSpPr/>
              <p:nvPr/>
            </p:nvGrpSpPr>
            <p:grpSpPr>
              <a:xfrm>
                <a:off x="5389901" y="1970586"/>
                <a:ext cx="692498" cy="113060"/>
                <a:chOff x="4361985" y="1199383"/>
                <a:chExt cx="642470" cy="104892"/>
              </a:xfrm>
            </p:grpSpPr>
            <p:sp>
              <p:nvSpPr>
                <p:cNvPr id="316" name="任意多边形: 形状 315">
                  <a:extLst>
                    <a:ext uri="{FF2B5EF4-FFF2-40B4-BE49-F238E27FC236}">
                      <a16:creationId xmlns:a16="http://schemas.microsoft.com/office/drawing/2014/main" id="{9B1D62D6-23DA-0FE6-A5EC-AE2C6EB729DD}"/>
                    </a:ext>
                  </a:extLst>
                </p:cNvPr>
                <p:cNvSpPr/>
                <p:nvPr/>
              </p:nvSpPr>
              <p:spPr>
                <a:xfrm>
                  <a:off x="4393513" y="1237126"/>
                  <a:ext cx="12869" cy="13124"/>
                </a:xfrm>
                <a:custGeom>
                  <a:avLst/>
                  <a:gdLst>
                    <a:gd name="connsiteX0" fmla="*/ 0 w 17874"/>
                    <a:gd name="connsiteY0" fmla="*/ 9114 h 18228"/>
                    <a:gd name="connsiteX1" fmla="*/ 1512 w 17874"/>
                    <a:gd name="connsiteY1" fmla="*/ 14178 h 18228"/>
                    <a:gd name="connsiteX2" fmla="*/ 5518 w 17874"/>
                    <a:gd name="connsiteY2" fmla="*/ 17535 h 18228"/>
                    <a:gd name="connsiteX3" fmla="*/ 10681 w 17874"/>
                    <a:gd name="connsiteY3" fmla="*/ 18053 h 18228"/>
                    <a:gd name="connsiteX4" fmla="*/ 15260 w 17874"/>
                    <a:gd name="connsiteY4" fmla="*/ 15559 h 18228"/>
                    <a:gd name="connsiteX5" fmla="*/ 17701 w 17874"/>
                    <a:gd name="connsiteY5" fmla="*/ 10893 h 18228"/>
                    <a:gd name="connsiteX6" fmla="*/ 17191 w 17874"/>
                    <a:gd name="connsiteY6" fmla="*/ 5626 h 18228"/>
                    <a:gd name="connsiteX7" fmla="*/ 13904 w 17874"/>
                    <a:gd name="connsiteY7" fmla="*/ 1536 h 18228"/>
                    <a:gd name="connsiteX8" fmla="*/ 8941 w 17874"/>
                    <a:gd name="connsiteY8" fmla="*/ 0 h 18228"/>
                    <a:gd name="connsiteX9" fmla="*/ 2622 w 17874"/>
                    <a:gd name="connsiteY9" fmla="*/ 2670 h 18228"/>
                    <a:gd name="connsiteX10" fmla="*/ 0 w 17874"/>
                    <a:gd name="connsiteY10" fmla="*/ 9114 h 18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874" h="18228">
                      <a:moveTo>
                        <a:pt x="0" y="9114"/>
                      </a:moveTo>
                      <a:cubicBezTo>
                        <a:pt x="0" y="10917"/>
                        <a:pt x="528" y="12679"/>
                        <a:pt x="1512" y="14178"/>
                      </a:cubicBezTo>
                      <a:cubicBezTo>
                        <a:pt x="2495" y="15677"/>
                        <a:pt x="3888" y="16845"/>
                        <a:pt x="5518" y="17535"/>
                      </a:cubicBezTo>
                      <a:cubicBezTo>
                        <a:pt x="7157" y="18224"/>
                        <a:pt x="8951" y="18405"/>
                        <a:pt x="10681" y="18053"/>
                      </a:cubicBezTo>
                      <a:cubicBezTo>
                        <a:pt x="12420" y="17702"/>
                        <a:pt x="14004" y="16834"/>
                        <a:pt x="15260" y="15559"/>
                      </a:cubicBezTo>
                      <a:cubicBezTo>
                        <a:pt x="16508" y="14284"/>
                        <a:pt x="17355" y="12660"/>
                        <a:pt x="17701" y="10893"/>
                      </a:cubicBezTo>
                      <a:cubicBezTo>
                        <a:pt x="18047" y="9124"/>
                        <a:pt x="17874" y="7292"/>
                        <a:pt x="17191" y="5626"/>
                      </a:cubicBezTo>
                      <a:cubicBezTo>
                        <a:pt x="16517" y="3961"/>
                        <a:pt x="15370" y="2538"/>
                        <a:pt x="13904" y="1536"/>
                      </a:cubicBezTo>
                      <a:cubicBezTo>
                        <a:pt x="12438" y="534"/>
                        <a:pt x="10708" y="0"/>
                        <a:pt x="8941" y="0"/>
                      </a:cubicBezTo>
                      <a:cubicBezTo>
                        <a:pt x="6565" y="0"/>
                        <a:pt x="4298" y="960"/>
                        <a:pt x="2622" y="2670"/>
                      </a:cubicBezTo>
                      <a:cubicBezTo>
                        <a:pt x="947" y="4379"/>
                        <a:pt x="0" y="6697"/>
                        <a:pt x="0" y="91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17" name="任意多边形: 形状 316">
                  <a:extLst>
                    <a:ext uri="{FF2B5EF4-FFF2-40B4-BE49-F238E27FC236}">
                      <a16:creationId xmlns:a16="http://schemas.microsoft.com/office/drawing/2014/main" id="{CDB166E3-056A-C4B9-495F-B2C7CD90A303}"/>
                    </a:ext>
                  </a:extLst>
                </p:cNvPr>
                <p:cNvSpPr/>
                <p:nvPr/>
              </p:nvSpPr>
              <p:spPr>
                <a:xfrm>
                  <a:off x="4361985" y="1199383"/>
                  <a:ext cx="31578" cy="32034"/>
                </a:xfrm>
                <a:custGeom>
                  <a:avLst/>
                  <a:gdLst>
                    <a:gd name="connsiteX0" fmla="*/ 27580 w 43858"/>
                    <a:gd name="connsiteY0" fmla="*/ 40572 h 44491"/>
                    <a:gd name="connsiteX1" fmla="*/ 33335 w 43858"/>
                    <a:gd name="connsiteY1" fmla="*/ 44346 h 44491"/>
                    <a:gd name="connsiteX2" fmla="*/ 36822 w 43858"/>
                    <a:gd name="connsiteY2" fmla="*/ 44283 h 44491"/>
                    <a:gd name="connsiteX3" fmla="*/ 40018 w 43858"/>
                    <a:gd name="connsiteY3" fmla="*/ 42863 h 44491"/>
                    <a:gd name="connsiteX4" fmla="*/ 42440 w 43858"/>
                    <a:gd name="connsiteY4" fmla="*/ 40303 h 44491"/>
                    <a:gd name="connsiteX5" fmla="*/ 43715 w 43858"/>
                    <a:gd name="connsiteY5" fmla="*/ 36992 h 44491"/>
                    <a:gd name="connsiteX6" fmla="*/ 43651 w 43858"/>
                    <a:gd name="connsiteY6" fmla="*/ 33435 h 44491"/>
                    <a:gd name="connsiteX7" fmla="*/ 42267 w 43858"/>
                    <a:gd name="connsiteY7" fmla="*/ 30172 h 44491"/>
                    <a:gd name="connsiteX8" fmla="*/ 21743 w 43858"/>
                    <a:gd name="connsiteY8" fmla="*/ 0 h 44491"/>
                    <a:gd name="connsiteX9" fmla="*/ 0 w 43858"/>
                    <a:gd name="connsiteY9" fmla="*/ 0 h 44491"/>
                    <a:gd name="connsiteX10" fmla="*/ 27580 w 43858"/>
                    <a:gd name="connsiteY10" fmla="*/ 40572 h 44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858" h="44491">
                      <a:moveTo>
                        <a:pt x="27580" y="40572"/>
                      </a:moveTo>
                      <a:cubicBezTo>
                        <a:pt x="28928" y="42559"/>
                        <a:pt x="31004" y="43917"/>
                        <a:pt x="33335" y="44346"/>
                      </a:cubicBezTo>
                      <a:cubicBezTo>
                        <a:pt x="34491" y="44559"/>
                        <a:pt x="35675" y="44538"/>
                        <a:pt x="36822" y="44283"/>
                      </a:cubicBezTo>
                      <a:cubicBezTo>
                        <a:pt x="37969" y="44029"/>
                        <a:pt x="39053" y="43546"/>
                        <a:pt x="40018" y="42863"/>
                      </a:cubicBezTo>
                      <a:cubicBezTo>
                        <a:pt x="40983" y="42180"/>
                        <a:pt x="41802" y="41310"/>
                        <a:pt x="42440" y="40303"/>
                      </a:cubicBezTo>
                      <a:cubicBezTo>
                        <a:pt x="43077" y="39296"/>
                        <a:pt x="43505" y="38170"/>
                        <a:pt x="43715" y="36992"/>
                      </a:cubicBezTo>
                      <a:cubicBezTo>
                        <a:pt x="43924" y="35814"/>
                        <a:pt x="43906" y="34605"/>
                        <a:pt x="43651" y="33435"/>
                      </a:cubicBezTo>
                      <a:cubicBezTo>
                        <a:pt x="43405" y="32265"/>
                        <a:pt x="42931" y="31156"/>
                        <a:pt x="42267" y="30172"/>
                      </a:cubicBezTo>
                      <a:lnTo>
                        <a:pt x="21743" y="0"/>
                      </a:lnTo>
                      <a:lnTo>
                        <a:pt x="0" y="0"/>
                      </a:lnTo>
                      <a:lnTo>
                        <a:pt x="27580" y="405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18" name="任意多边形: 形状 317">
                  <a:extLst>
                    <a:ext uri="{FF2B5EF4-FFF2-40B4-BE49-F238E27FC236}">
                      <a16:creationId xmlns:a16="http://schemas.microsoft.com/office/drawing/2014/main" id="{7C7ACA09-0F4B-4E71-41CB-9C25D18934C8}"/>
                    </a:ext>
                  </a:extLst>
                </p:cNvPr>
                <p:cNvSpPr/>
                <p:nvPr/>
              </p:nvSpPr>
              <p:spPr>
                <a:xfrm>
                  <a:off x="4406338" y="1255976"/>
                  <a:ext cx="31537" cy="31994"/>
                </a:xfrm>
                <a:custGeom>
                  <a:avLst/>
                  <a:gdLst>
                    <a:gd name="connsiteX0" fmla="*/ 16259 w 43802"/>
                    <a:gd name="connsiteY0" fmla="*/ 3896 h 44436"/>
                    <a:gd name="connsiteX1" fmla="*/ 10514 w 43802"/>
                    <a:gd name="connsiteY1" fmla="*/ 143 h 44436"/>
                    <a:gd name="connsiteX2" fmla="*/ 3849 w 43802"/>
                    <a:gd name="connsiteY2" fmla="*/ 1623 h 44436"/>
                    <a:gd name="connsiteX3" fmla="*/ 143 w 43802"/>
                    <a:gd name="connsiteY3" fmla="*/ 7473 h 44436"/>
                    <a:gd name="connsiteX4" fmla="*/ 1572 w 43802"/>
                    <a:gd name="connsiteY4" fmla="*/ 14280 h 44436"/>
                    <a:gd name="connsiteX5" fmla="*/ 22059 w 43802"/>
                    <a:gd name="connsiteY5" fmla="*/ 44436 h 44436"/>
                    <a:gd name="connsiteX6" fmla="*/ 43803 w 43802"/>
                    <a:gd name="connsiteY6" fmla="*/ 44436 h 44436"/>
                    <a:gd name="connsiteX7" fmla="*/ 16259 w 43802"/>
                    <a:gd name="connsiteY7" fmla="*/ 3896 h 4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802" h="44436">
                      <a:moveTo>
                        <a:pt x="16259" y="3896"/>
                      </a:moveTo>
                      <a:cubicBezTo>
                        <a:pt x="14912" y="1918"/>
                        <a:pt x="12845" y="569"/>
                        <a:pt x="10514" y="143"/>
                      </a:cubicBezTo>
                      <a:cubicBezTo>
                        <a:pt x="8183" y="-283"/>
                        <a:pt x="5788" y="249"/>
                        <a:pt x="3849" y="1623"/>
                      </a:cubicBezTo>
                      <a:cubicBezTo>
                        <a:pt x="1900" y="2997"/>
                        <a:pt x="571" y="5100"/>
                        <a:pt x="143" y="7473"/>
                      </a:cubicBezTo>
                      <a:cubicBezTo>
                        <a:pt x="-276" y="9845"/>
                        <a:pt x="234" y="12293"/>
                        <a:pt x="1572" y="14280"/>
                      </a:cubicBezTo>
                      <a:lnTo>
                        <a:pt x="22059" y="44436"/>
                      </a:lnTo>
                      <a:lnTo>
                        <a:pt x="43803" y="44436"/>
                      </a:lnTo>
                      <a:lnTo>
                        <a:pt x="16259" y="38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19" name="任意多边形: 形状 318">
                  <a:extLst>
                    <a:ext uri="{FF2B5EF4-FFF2-40B4-BE49-F238E27FC236}">
                      <a16:creationId xmlns:a16="http://schemas.microsoft.com/office/drawing/2014/main" id="{F3D0DB41-1A7A-00B8-8DDE-EB2F98A20E91}"/>
                    </a:ext>
                  </a:extLst>
                </p:cNvPr>
                <p:cNvSpPr/>
                <p:nvPr/>
              </p:nvSpPr>
              <p:spPr>
                <a:xfrm>
                  <a:off x="4361986" y="1255937"/>
                  <a:ext cx="31564" cy="32031"/>
                </a:xfrm>
                <a:custGeom>
                  <a:avLst/>
                  <a:gdLst>
                    <a:gd name="connsiteX0" fmla="*/ 21743 w 43839"/>
                    <a:gd name="connsiteY0" fmla="*/ 44489 h 44488"/>
                    <a:gd name="connsiteX1" fmla="*/ 42230 w 43839"/>
                    <a:gd name="connsiteY1" fmla="*/ 14333 h 44488"/>
                    <a:gd name="connsiteX2" fmla="*/ 43633 w 43839"/>
                    <a:gd name="connsiteY2" fmla="*/ 11068 h 44488"/>
                    <a:gd name="connsiteX3" fmla="*/ 43696 w 43839"/>
                    <a:gd name="connsiteY3" fmla="*/ 7505 h 44488"/>
                    <a:gd name="connsiteX4" fmla="*/ 42422 w 43839"/>
                    <a:gd name="connsiteY4" fmla="*/ 4188 h 44488"/>
                    <a:gd name="connsiteX5" fmla="*/ 40000 w 43839"/>
                    <a:gd name="connsiteY5" fmla="*/ 1624 h 44488"/>
                    <a:gd name="connsiteX6" fmla="*/ 36794 w 43839"/>
                    <a:gd name="connsiteY6" fmla="*/ 205 h 44488"/>
                    <a:gd name="connsiteX7" fmla="*/ 33298 w 43839"/>
                    <a:gd name="connsiteY7" fmla="*/ 149 h 44488"/>
                    <a:gd name="connsiteX8" fmla="*/ 30047 w 43839"/>
                    <a:gd name="connsiteY8" fmla="*/ 1464 h 44488"/>
                    <a:gd name="connsiteX9" fmla="*/ 27543 w 43839"/>
                    <a:gd name="connsiteY9" fmla="*/ 3948 h 44488"/>
                    <a:gd name="connsiteX10" fmla="*/ 0 w 43839"/>
                    <a:gd name="connsiteY10" fmla="*/ 44489 h 44488"/>
                    <a:gd name="connsiteX11" fmla="*/ 21743 w 43839"/>
                    <a:gd name="connsiteY11" fmla="*/ 44489 h 4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3839" h="44488">
                      <a:moveTo>
                        <a:pt x="21743" y="44489"/>
                      </a:moveTo>
                      <a:lnTo>
                        <a:pt x="42230" y="14333"/>
                      </a:lnTo>
                      <a:cubicBezTo>
                        <a:pt x="42904" y="13350"/>
                        <a:pt x="43378" y="12240"/>
                        <a:pt x="43633" y="11068"/>
                      </a:cubicBezTo>
                      <a:cubicBezTo>
                        <a:pt x="43888" y="9897"/>
                        <a:pt x="43906" y="8686"/>
                        <a:pt x="43696" y="7505"/>
                      </a:cubicBezTo>
                      <a:cubicBezTo>
                        <a:pt x="43496" y="6324"/>
                        <a:pt x="43059" y="5197"/>
                        <a:pt x="42422" y="4188"/>
                      </a:cubicBezTo>
                      <a:cubicBezTo>
                        <a:pt x="41784" y="3178"/>
                        <a:pt x="40965" y="2307"/>
                        <a:pt x="40000" y="1624"/>
                      </a:cubicBezTo>
                      <a:cubicBezTo>
                        <a:pt x="39025" y="940"/>
                        <a:pt x="37942" y="458"/>
                        <a:pt x="36794" y="205"/>
                      </a:cubicBezTo>
                      <a:cubicBezTo>
                        <a:pt x="35638" y="-48"/>
                        <a:pt x="34454" y="-67"/>
                        <a:pt x="33298" y="149"/>
                      </a:cubicBezTo>
                      <a:cubicBezTo>
                        <a:pt x="32142" y="365"/>
                        <a:pt x="31040" y="812"/>
                        <a:pt x="30047" y="1464"/>
                      </a:cubicBezTo>
                      <a:cubicBezTo>
                        <a:pt x="29064" y="2116"/>
                        <a:pt x="28208" y="2960"/>
                        <a:pt x="27543" y="3948"/>
                      </a:cubicBezTo>
                      <a:lnTo>
                        <a:pt x="0" y="44489"/>
                      </a:lnTo>
                      <a:lnTo>
                        <a:pt x="21743" y="444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0" name="任意多边形: 形状 319">
                  <a:extLst>
                    <a:ext uri="{FF2B5EF4-FFF2-40B4-BE49-F238E27FC236}">
                      <a16:creationId xmlns:a16="http://schemas.microsoft.com/office/drawing/2014/main" id="{EC668B54-2774-7F08-0F90-E460EF7921B8}"/>
                    </a:ext>
                  </a:extLst>
                </p:cNvPr>
                <p:cNvSpPr/>
                <p:nvPr/>
              </p:nvSpPr>
              <p:spPr>
                <a:xfrm>
                  <a:off x="4406348" y="1199384"/>
                  <a:ext cx="31553" cy="32001"/>
                </a:xfrm>
                <a:custGeom>
                  <a:avLst/>
                  <a:gdLst>
                    <a:gd name="connsiteX0" fmla="*/ 22072 w 43824"/>
                    <a:gd name="connsiteY0" fmla="*/ 0 h 44446"/>
                    <a:gd name="connsiteX1" fmla="*/ 1594 w 43824"/>
                    <a:gd name="connsiteY1" fmla="*/ 30156 h 44446"/>
                    <a:gd name="connsiteX2" fmla="*/ 146 w 43824"/>
                    <a:gd name="connsiteY2" fmla="*/ 36974 h 44446"/>
                    <a:gd name="connsiteX3" fmla="*/ 3843 w 43824"/>
                    <a:gd name="connsiteY3" fmla="*/ 42839 h 44446"/>
                    <a:gd name="connsiteX4" fmla="*/ 8915 w 43824"/>
                    <a:gd name="connsiteY4" fmla="*/ 44447 h 44446"/>
                    <a:gd name="connsiteX5" fmla="*/ 13067 w 43824"/>
                    <a:gd name="connsiteY5" fmla="*/ 43416 h 44446"/>
                    <a:gd name="connsiteX6" fmla="*/ 16281 w 43824"/>
                    <a:gd name="connsiteY6" fmla="*/ 40540 h 44446"/>
                    <a:gd name="connsiteX7" fmla="*/ 43824 w 43824"/>
                    <a:gd name="connsiteY7" fmla="*/ 0 h 44446"/>
                    <a:gd name="connsiteX8" fmla="*/ 22072 w 43824"/>
                    <a:gd name="connsiteY8" fmla="*/ 0 h 4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824" h="44446">
                      <a:moveTo>
                        <a:pt x="22072" y="0"/>
                      </a:moveTo>
                      <a:lnTo>
                        <a:pt x="1594" y="30156"/>
                      </a:lnTo>
                      <a:cubicBezTo>
                        <a:pt x="237" y="32143"/>
                        <a:pt x="-282" y="34595"/>
                        <a:pt x="146" y="36974"/>
                      </a:cubicBezTo>
                      <a:cubicBezTo>
                        <a:pt x="565" y="39352"/>
                        <a:pt x="1895" y="41462"/>
                        <a:pt x="3843" y="42839"/>
                      </a:cubicBezTo>
                      <a:cubicBezTo>
                        <a:pt x="5336" y="43897"/>
                        <a:pt x="7103" y="44458"/>
                        <a:pt x="8915" y="44447"/>
                      </a:cubicBezTo>
                      <a:cubicBezTo>
                        <a:pt x="10363" y="44449"/>
                        <a:pt x="11783" y="44096"/>
                        <a:pt x="13067" y="43416"/>
                      </a:cubicBezTo>
                      <a:cubicBezTo>
                        <a:pt x="14351" y="42736"/>
                        <a:pt x="15452" y="41749"/>
                        <a:pt x="16281" y="40540"/>
                      </a:cubicBezTo>
                      <a:lnTo>
                        <a:pt x="43824" y="0"/>
                      </a:lnTo>
                      <a:lnTo>
                        <a:pt x="220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1" name="任意多边形: 形状 320">
                  <a:extLst>
                    <a:ext uri="{FF2B5EF4-FFF2-40B4-BE49-F238E27FC236}">
                      <a16:creationId xmlns:a16="http://schemas.microsoft.com/office/drawing/2014/main" id="{55A2D062-1D46-F5AA-53F7-ED079928D384}"/>
                    </a:ext>
                  </a:extLst>
                </p:cNvPr>
                <p:cNvSpPr/>
                <p:nvPr/>
              </p:nvSpPr>
              <p:spPr>
                <a:xfrm>
                  <a:off x="4445737" y="1226002"/>
                  <a:ext cx="53348" cy="63164"/>
                </a:xfrm>
                <a:custGeom>
                  <a:avLst/>
                  <a:gdLst>
                    <a:gd name="connsiteX0" fmla="*/ 57461 w 74094"/>
                    <a:gd name="connsiteY0" fmla="*/ 48835 h 87728"/>
                    <a:gd name="connsiteX1" fmla="*/ 55904 w 74094"/>
                    <a:gd name="connsiteY1" fmla="*/ 56795 h 87728"/>
                    <a:gd name="connsiteX2" fmla="*/ 51488 w 74094"/>
                    <a:gd name="connsiteY2" fmla="*/ 63543 h 87728"/>
                    <a:gd name="connsiteX3" fmla="*/ 44869 w 74094"/>
                    <a:gd name="connsiteY3" fmla="*/ 68053 h 87728"/>
                    <a:gd name="connsiteX4" fmla="*/ 37065 w 74094"/>
                    <a:gd name="connsiteY4" fmla="*/ 69636 h 87728"/>
                    <a:gd name="connsiteX5" fmla="*/ 29262 w 74094"/>
                    <a:gd name="connsiteY5" fmla="*/ 68053 h 87728"/>
                    <a:gd name="connsiteX6" fmla="*/ 22652 w 74094"/>
                    <a:gd name="connsiteY6" fmla="*/ 63543 h 87728"/>
                    <a:gd name="connsiteX7" fmla="*/ 18227 w 74094"/>
                    <a:gd name="connsiteY7" fmla="*/ 56795 h 87728"/>
                    <a:gd name="connsiteX8" fmla="*/ 16679 w 74094"/>
                    <a:gd name="connsiteY8" fmla="*/ 48835 h 87728"/>
                    <a:gd name="connsiteX9" fmla="*/ 16679 w 74094"/>
                    <a:gd name="connsiteY9" fmla="*/ 0 h 87728"/>
                    <a:gd name="connsiteX10" fmla="*/ 16 w 74094"/>
                    <a:gd name="connsiteY10" fmla="*/ 0 h 87728"/>
                    <a:gd name="connsiteX11" fmla="*/ 16 w 74094"/>
                    <a:gd name="connsiteY11" fmla="*/ 48835 h 87728"/>
                    <a:gd name="connsiteX12" fmla="*/ 2520 w 74094"/>
                    <a:gd name="connsiteY12" fmla="*/ 63632 h 87728"/>
                    <a:gd name="connsiteX13" fmla="*/ 10478 w 74094"/>
                    <a:gd name="connsiteY13" fmla="*/ 76268 h 87728"/>
                    <a:gd name="connsiteX14" fmla="*/ 22624 w 74094"/>
                    <a:gd name="connsiteY14" fmla="*/ 84746 h 87728"/>
                    <a:gd name="connsiteX15" fmla="*/ 37047 w 74094"/>
                    <a:gd name="connsiteY15" fmla="*/ 87729 h 87728"/>
                    <a:gd name="connsiteX16" fmla="*/ 51479 w 74094"/>
                    <a:gd name="connsiteY16" fmla="*/ 84746 h 87728"/>
                    <a:gd name="connsiteX17" fmla="*/ 63626 w 74094"/>
                    <a:gd name="connsiteY17" fmla="*/ 76268 h 87728"/>
                    <a:gd name="connsiteX18" fmla="*/ 71584 w 74094"/>
                    <a:gd name="connsiteY18" fmla="*/ 63632 h 87728"/>
                    <a:gd name="connsiteX19" fmla="*/ 74079 w 74094"/>
                    <a:gd name="connsiteY19" fmla="*/ 48835 h 87728"/>
                    <a:gd name="connsiteX20" fmla="*/ 74079 w 74094"/>
                    <a:gd name="connsiteY20" fmla="*/ 0 h 87728"/>
                    <a:gd name="connsiteX21" fmla="*/ 57461 w 74094"/>
                    <a:gd name="connsiteY21" fmla="*/ 0 h 87728"/>
                    <a:gd name="connsiteX22" fmla="*/ 57461 w 74094"/>
                    <a:gd name="connsiteY22" fmla="*/ 48835 h 87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4094" h="87728">
                      <a:moveTo>
                        <a:pt x="57461" y="48835"/>
                      </a:moveTo>
                      <a:cubicBezTo>
                        <a:pt x="57461" y="51567"/>
                        <a:pt x="56933" y="54272"/>
                        <a:pt x="55904" y="56795"/>
                      </a:cubicBezTo>
                      <a:cubicBezTo>
                        <a:pt x="54885" y="59319"/>
                        <a:pt x="53382" y="61612"/>
                        <a:pt x="51488" y="63543"/>
                      </a:cubicBezTo>
                      <a:cubicBezTo>
                        <a:pt x="49594" y="65475"/>
                        <a:pt x="47345" y="67007"/>
                        <a:pt x="44869" y="68053"/>
                      </a:cubicBezTo>
                      <a:cubicBezTo>
                        <a:pt x="42392" y="69098"/>
                        <a:pt x="39742" y="69636"/>
                        <a:pt x="37065" y="69636"/>
                      </a:cubicBezTo>
                      <a:cubicBezTo>
                        <a:pt x="34388" y="69636"/>
                        <a:pt x="31739" y="69098"/>
                        <a:pt x="29262" y="68053"/>
                      </a:cubicBezTo>
                      <a:cubicBezTo>
                        <a:pt x="26786" y="67007"/>
                        <a:pt x="24546" y="65475"/>
                        <a:pt x="22652" y="63543"/>
                      </a:cubicBezTo>
                      <a:cubicBezTo>
                        <a:pt x="20758" y="61612"/>
                        <a:pt x="19256" y="59319"/>
                        <a:pt x="18227" y="56795"/>
                      </a:cubicBezTo>
                      <a:cubicBezTo>
                        <a:pt x="17207" y="54272"/>
                        <a:pt x="16679" y="51567"/>
                        <a:pt x="16679" y="48835"/>
                      </a:cubicBezTo>
                      <a:lnTo>
                        <a:pt x="16679" y="0"/>
                      </a:lnTo>
                      <a:lnTo>
                        <a:pt x="16" y="0"/>
                      </a:lnTo>
                      <a:lnTo>
                        <a:pt x="16" y="48835"/>
                      </a:lnTo>
                      <a:cubicBezTo>
                        <a:pt x="-130" y="53889"/>
                        <a:pt x="726" y="58920"/>
                        <a:pt x="2520" y="63632"/>
                      </a:cubicBezTo>
                      <a:cubicBezTo>
                        <a:pt x="4314" y="68344"/>
                        <a:pt x="7018" y="72641"/>
                        <a:pt x="10478" y="76268"/>
                      </a:cubicBezTo>
                      <a:cubicBezTo>
                        <a:pt x="13929" y="79894"/>
                        <a:pt x="18063" y="82777"/>
                        <a:pt x="22624" y="84746"/>
                      </a:cubicBezTo>
                      <a:cubicBezTo>
                        <a:pt x="27186" y="86714"/>
                        <a:pt x="32094" y="87729"/>
                        <a:pt x="37047" y="87729"/>
                      </a:cubicBezTo>
                      <a:cubicBezTo>
                        <a:pt x="42010" y="87729"/>
                        <a:pt x="46908" y="86714"/>
                        <a:pt x="51479" y="84746"/>
                      </a:cubicBezTo>
                      <a:cubicBezTo>
                        <a:pt x="56041" y="82777"/>
                        <a:pt x="60175" y="79894"/>
                        <a:pt x="63626" y="76268"/>
                      </a:cubicBezTo>
                      <a:cubicBezTo>
                        <a:pt x="67076" y="72641"/>
                        <a:pt x="69781" y="68344"/>
                        <a:pt x="71584" y="63632"/>
                      </a:cubicBezTo>
                      <a:cubicBezTo>
                        <a:pt x="73377" y="58920"/>
                        <a:pt x="74224" y="53889"/>
                        <a:pt x="74079" y="48835"/>
                      </a:cubicBezTo>
                      <a:lnTo>
                        <a:pt x="74079" y="0"/>
                      </a:lnTo>
                      <a:lnTo>
                        <a:pt x="57461" y="0"/>
                      </a:lnTo>
                      <a:lnTo>
                        <a:pt x="57461" y="488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2" name="任意多边形: 形状 321">
                  <a:extLst>
                    <a:ext uri="{FF2B5EF4-FFF2-40B4-BE49-F238E27FC236}">
                      <a16:creationId xmlns:a16="http://schemas.microsoft.com/office/drawing/2014/main" id="{83DB0CE3-C0D9-4FDE-93DB-D0E54BF65688}"/>
                    </a:ext>
                  </a:extLst>
                </p:cNvPr>
                <p:cNvSpPr/>
                <p:nvPr/>
              </p:nvSpPr>
              <p:spPr>
                <a:xfrm>
                  <a:off x="4506829" y="1225817"/>
                  <a:ext cx="61060" cy="78458"/>
                </a:xfrm>
                <a:custGeom>
                  <a:avLst/>
                  <a:gdLst>
                    <a:gd name="connsiteX0" fmla="*/ 42404 w 84806"/>
                    <a:gd name="connsiteY0" fmla="*/ 0 h 108970"/>
                    <a:gd name="connsiteX1" fmla="*/ 26169 w 84806"/>
                    <a:gd name="connsiteY1" fmla="*/ 3284 h 108970"/>
                    <a:gd name="connsiteX2" fmla="*/ 12411 w 84806"/>
                    <a:gd name="connsiteY2" fmla="*/ 12661 h 108970"/>
                    <a:gd name="connsiteX3" fmla="*/ 3214 w 84806"/>
                    <a:gd name="connsiteY3" fmla="*/ 26699 h 108970"/>
                    <a:gd name="connsiteX4" fmla="*/ 0 w 84806"/>
                    <a:gd name="connsiteY4" fmla="*/ 43257 h 108970"/>
                    <a:gd name="connsiteX5" fmla="*/ 0 w 84806"/>
                    <a:gd name="connsiteY5" fmla="*/ 108970 h 108970"/>
                    <a:gd name="connsiteX6" fmla="*/ 16635 w 84806"/>
                    <a:gd name="connsiteY6" fmla="*/ 108970 h 108970"/>
                    <a:gd name="connsiteX7" fmla="*/ 16635 w 84806"/>
                    <a:gd name="connsiteY7" fmla="*/ 43064 h 108970"/>
                    <a:gd name="connsiteX8" fmla="*/ 21070 w 84806"/>
                    <a:gd name="connsiteY8" fmla="*/ 28516 h 108970"/>
                    <a:gd name="connsiteX9" fmla="*/ 32670 w 84806"/>
                    <a:gd name="connsiteY9" fmla="*/ 18921 h 108970"/>
                    <a:gd name="connsiteX10" fmla="*/ 47539 w 84806"/>
                    <a:gd name="connsiteY10" fmla="*/ 17504 h 108970"/>
                    <a:gd name="connsiteX11" fmla="*/ 60687 w 84806"/>
                    <a:gd name="connsiteY11" fmla="*/ 24741 h 108970"/>
                    <a:gd name="connsiteX12" fmla="*/ 67680 w 84806"/>
                    <a:gd name="connsiteY12" fmla="*/ 38200 h 108970"/>
                    <a:gd name="connsiteX13" fmla="*/ 66187 w 84806"/>
                    <a:gd name="connsiteY13" fmla="*/ 53359 h 108970"/>
                    <a:gd name="connsiteX14" fmla="*/ 56699 w 84806"/>
                    <a:gd name="connsiteY14" fmla="*/ 65123 h 108970"/>
                    <a:gd name="connsiteX15" fmla="*/ 42404 w 84806"/>
                    <a:gd name="connsiteY15" fmla="*/ 69539 h 108970"/>
                    <a:gd name="connsiteX16" fmla="*/ 42404 w 84806"/>
                    <a:gd name="connsiteY16" fmla="*/ 86514 h 108970"/>
                    <a:gd name="connsiteX17" fmla="*/ 72387 w 84806"/>
                    <a:gd name="connsiteY17" fmla="*/ 73845 h 108970"/>
                    <a:gd name="connsiteX18" fmla="*/ 84807 w 84806"/>
                    <a:gd name="connsiteY18" fmla="*/ 43257 h 108970"/>
                    <a:gd name="connsiteX19" fmla="*/ 72387 w 84806"/>
                    <a:gd name="connsiteY19" fmla="*/ 12670 h 108970"/>
                    <a:gd name="connsiteX20" fmla="*/ 42404 w 84806"/>
                    <a:gd name="connsiteY20" fmla="*/ 0 h 10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4806" h="108970">
                      <a:moveTo>
                        <a:pt x="42404" y="0"/>
                      </a:moveTo>
                      <a:cubicBezTo>
                        <a:pt x="36831" y="-4"/>
                        <a:pt x="31313" y="1112"/>
                        <a:pt x="26169" y="3284"/>
                      </a:cubicBezTo>
                      <a:cubicBezTo>
                        <a:pt x="21024" y="5457"/>
                        <a:pt x="16344" y="8643"/>
                        <a:pt x="12411" y="12661"/>
                      </a:cubicBezTo>
                      <a:cubicBezTo>
                        <a:pt x="8468" y="16678"/>
                        <a:pt x="5345" y="21448"/>
                        <a:pt x="3214" y="26699"/>
                      </a:cubicBezTo>
                      <a:cubicBezTo>
                        <a:pt x="1084" y="31949"/>
                        <a:pt x="-9" y="37576"/>
                        <a:pt x="0" y="43257"/>
                      </a:cubicBezTo>
                      <a:lnTo>
                        <a:pt x="0" y="108970"/>
                      </a:lnTo>
                      <a:lnTo>
                        <a:pt x="16635" y="108970"/>
                      </a:lnTo>
                      <a:lnTo>
                        <a:pt x="16635" y="43064"/>
                      </a:lnTo>
                      <a:cubicBezTo>
                        <a:pt x="16672" y="37874"/>
                        <a:pt x="18220" y="32812"/>
                        <a:pt x="21070" y="28516"/>
                      </a:cubicBezTo>
                      <a:cubicBezTo>
                        <a:pt x="23920" y="24219"/>
                        <a:pt x="27963" y="20880"/>
                        <a:pt x="32670" y="18921"/>
                      </a:cubicBezTo>
                      <a:cubicBezTo>
                        <a:pt x="37387" y="16961"/>
                        <a:pt x="42558" y="16468"/>
                        <a:pt x="47539" y="17504"/>
                      </a:cubicBezTo>
                      <a:cubicBezTo>
                        <a:pt x="52529" y="18539"/>
                        <a:pt x="57099" y="21058"/>
                        <a:pt x="60687" y="24741"/>
                      </a:cubicBezTo>
                      <a:cubicBezTo>
                        <a:pt x="64265" y="28424"/>
                        <a:pt x="66706" y="33108"/>
                        <a:pt x="67680" y="38200"/>
                      </a:cubicBezTo>
                      <a:cubicBezTo>
                        <a:pt x="68663" y="43293"/>
                        <a:pt x="68144" y="48568"/>
                        <a:pt x="66187" y="53359"/>
                      </a:cubicBezTo>
                      <a:cubicBezTo>
                        <a:pt x="64229" y="58150"/>
                        <a:pt x="60924" y="62244"/>
                        <a:pt x="56699" y="65123"/>
                      </a:cubicBezTo>
                      <a:cubicBezTo>
                        <a:pt x="52465" y="68003"/>
                        <a:pt x="47484" y="69539"/>
                        <a:pt x="42404" y="69539"/>
                      </a:cubicBezTo>
                      <a:lnTo>
                        <a:pt x="42404" y="86514"/>
                      </a:lnTo>
                      <a:cubicBezTo>
                        <a:pt x="53648" y="86514"/>
                        <a:pt x="64429" y="81957"/>
                        <a:pt x="72387" y="73845"/>
                      </a:cubicBezTo>
                      <a:cubicBezTo>
                        <a:pt x="80336" y="65732"/>
                        <a:pt x="84807" y="54729"/>
                        <a:pt x="84807" y="43257"/>
                      </a:cubicBezTo>
                      <a:cubicBezTo>
                        <a:pt x="84807" y="31785"/>
                        <a:pt x="80336" y="20782"/>
                        <a:pt x="72387" y="12670"/>
                      </a:cubicBezTo>
                      <a:cubicBezTo>
                        <a:pt x="64429" y="4558"/>
                        <a:pt x="53648" y="0"/>
                        <a:pt x="4240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3" name="任意多边形: 形状 322">
                  <a:extLst>
                    <a:ext uri="{FF2B5EF4-FFF2-40B4-BE49-F238E27FC236}">
                      <a16:creationId xmlns:a16="http://schemas.microsoft.com/office/drawing/2014/main" id="{41A747D4-0ED3-B447-663C-51294B6347C7}"/>
                    </a:ext>
                  </a:extLst>
                </p:cNvPr>
                <p:cNvSpPr/>
                <p:nvPr/>
              </p:nvSpPr>
              <p:spPr>
                <a:xfrm>
                  <a:off x="4575412" y="1224232"/>
                  <a:ext cx="63844" cy="65067"/>
                </a:xfrm>
                <a:custGeom>
                  <a:avLst/>
                  <a:gdLst>
                    <a:gd name="connsiteX0" fmla="*/ 44485 w 88672"/>
                    <a:gd name="connsiteY0" fmla="*/ 0 h 90371"/>
                    <a:gd name="connsiteX1" fmla="*/ 21594 w 88672"/>
                    <a:gd name="connsiteY1" fmla="*/ 6384 h 90371"/>
                    <a:gd name="connsiteX2" fmla="*/ 5223 w 88672"/>
                    <a:gd name="connsiteY2" fmla="*/ 23899 h 90371"/>
                    <a:gd name="connsiteX3" fmla="*/ 60 w 88672"/>
                    <a:gd name="connsiteY3" fmla="*/ 47522 h 90371"/>
                    <a:gd name="connsiteX4" fmla="*/ 7590 w 88672"/>
                    <a:gd name="connsiteY4" fmla="*/ 70475 h 90371"/>
                    <a:gd name="connsiteX5" fmla="*/ 25646 w 88672"/>
                    <a:gd name="connsiteY5" fmla="*/ 86172 h 90371"/>
                    <a:gd name="connsiteX6" fmla="*/ 49055 w 88672"/>
                    <a:gd name="connsiteY6" fmla="*/ 90110 h 90371"/>
                    <a:gd name="connsiteX7" fmla="*/ 71100 w 88672"/>
                    <a:gd name="connsiteY7" fmla="*/ 81160 h 90371"/>
                    <a:gd name="connsiteX8" fmla="*/ 85459 w 88672"/>
                    <a:gd name="connsiteY8" fmla="*/ 61888 h 90371"/>
                    <a:gd name="connsiteX9" fmla="*/ 66674 w 88672"/>
                    <a:gd name="connsiteY9" fmla="*/ 61888 h 90371"/>
                    <a:gd name="connsiteX10" fmla="*/ 55083 w 88672"/>
                    <a:gd name="connsiteY10" fmla="*/ 71216 h 90371"/>
                    <a:gd name="connsiteX11" fmla="*/ 40442 w 88672"/>
                    <a:gd name="connsiteY11" fmla="*/ 73083 h 90371"/>
                    <a:gd name="connsiteX12" fmla="*/ 26957 w 88672"/>
                    <a:gd name="connsiteY12" fmla="*/ 66952 h 90371"/>
                    <a:gd name="connsiteX13" fmla="*/ 18535 w 88672"/>
                    <a:gd name="connsiteY13" fmla="*/ 54590 h 90371"/>
                    <a:gd name="connsiteX14" fmla="*/ 87598 w 88672"/>
                    <a:gd name="connsiteY14" fmla="*/ 54590 h 90371"/>
                    <a:gd name="connsiteX15" fmla="*/ 88673 w 88672"/>
                    <a:gd name="connsiteY15" fmla="*/ 45267 h 90371"/>
                    <a:gd name="connsiteX16" fmla="*/ 75752 w 88672"/>
                    <a:gd name="connsiteY16" fmla="*/ 13313 h 90371"/>
                    <a:gd name="connsiteX17" fmla="*/ 44485 w 88672"/>
                    <a:gd name="connsiteY17" fmla="*/ 0 h 90371"/>
                    <a:gd name="connsiteX18" fmla="*/ 17824 w 88672"/>
                    <a:gd name="connsiteY18" fmla="*/ 37615 h 90371"/>
                    <a:gd name="connsiteX19" fmla="*/ 27694 w 88672"/>
                    <a:gd name="connsiteY19" fmla="*/ 22725 h 90371"/>
                    <a:gd name="connsiteX20" fmla="*/ 44394 w 88672"/>
                    <a:gd name="connsiteY20" fmla="*/ 16979 h 90371"/>
                    <a:gd name="connsiteX21" fmla="*/ 61084 w 88672"/>
                    <a:gd name="connsiteY21" fmla="*/ 22725 h 90371"/>
                    <a:gd name="connsiteX22" fmla="*/ 70954 w 88672"/>
                    <a:gd name="connsiteY22" fmla="*/ 37615 h 90371"/>
                    <a:gd name="connsiteX23" fmla="*/ 17824 w 88672"/>
                    <a:gd name="connsiteY23" fmla="*/ 37615 h 90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88672" h="90371">
                      <a:moveTo>
                        <a:pt x="44485" y="0"/>
                      </a:moveTo>
                      <a:cubicBezTo>
                        <a:pt x="36426" y="-34"/>
                        <a:pt x="28514" y="2173"/>
                        <a:pt x="21594" y="6384"/>
                      </a:cubicBezTo>
                      <a:cubicBezTo>
                        <a:pt x="14683" y="10594"/>
                        <a:pt x="9019" y="16650"/>
                        <a:pt x="5223" y="23899"/>
                      </a:cubicBezTo>
                      <a:cubicBezTo>
                        <a:pt x="1426" y="31148"/>
                        <a:pt x="-359" y="39315"/>
                        <a:pt x="60" y="47522"/>
                      </a:cubicBezTo>
                      <a:cubicBezTo>
                        <a:pt x="479" y="55729"/>
                        <a:pt x="3074" y="63665"/>
                        <a:pt x="7590" y="70475"/>
                      </a:cubicBezTo>
                      <a:cubicBezTo>
                        <a:pt x="12097" y="77285"/>
                        <a:pt x="18343" y="82712"/>
                        <a:pt x="25646" y="86172"/>
                      </a:cubicBezTo>
                      <a:cubicBezTo>
                        <a:pt x="32957" y="89632"/>
                        <a:pt x="41052" y="90993"/>
                        <a:pt x="49055" y="90110"/>
                      </a:cubicBezTo>
                      <a:cubicBezTo>
                        <a:pt x="57068" y="89227"/>
                        <a:pt x="64689" y="86133"/>
                        <a:pt x="71100" y="81160"/>
                      </a:cubicBezTo>
                      <a:cubicBezTo>
                        <a:pt x="77519" y="76187"/>
                        <a:pt x="82481" y="69524"/>
                        <a:pt x="85459" y="61888"/>
                      </a:cubicBezTo>
                      <a:lnTo>
                        <a:pt x="66674" y="61888"/>
                      </a:lnTo>
                      <a:cubicBezTo>
                        <a:pt x="63715" y="66017"/>
                        <a:pt x="59709" y="69243"/>
                        <a:pt x="55083" y="71216"/>
                      </a:cubicBezTo>
                      <a:cubicBezTo>
                        <a:pt x="50458" y="73189"/>
                        <a:pt x="45395" y="73835"/>
                        <a:pt x="40442" y="73083"/>
                      </a:cubicBezTo>
                      <a:cubicBezTo>
                        <a:pt x="35479" y="72332"/>
                        <a:pt x="30818" y="70211"/>
                        <a:pt x="26957" y="66952"/>
                      </a:cubicBezTo>
                      <a:cubicBezTo>
                        <a:pt x="23096" y="63692"/>
                        <a:pt x="20183" y="59418"/>
                        <a:pt x="18535" y="54590"/>
                      </a:cubicBezTo>
                      <a:lnTo>
                        <a:pt x="87598" y="54590"/>
                      </a:lnTo>
                      <a:cubicBezTo>
                        <a:pt x="88318" y="51537"/>
                        <a:pt x="88682" y="48408"/>
                        <a:pt x="88673" y="45267"/>
                      </a:cubicBezTo>
                      <a:cubicBezTo>
                        <a:pt x="88682" y="33291"/>
                        <a:pt x="84038" y="21799"/>
                        <a:pt x="75752" y="13313"/>
                      </a:cubicBezTo>
                      <a:cubicBezTo>
                        <a:pt x="67466" y="4826"/>
                        <a:pt x="56221" y="39"/>
                        <a:pt x="44485" y="0"/>
                      </a:cubicBezTo>
                      <a:close/>
                      <a:moveTo>
                        <a:pt x="17824" y="37615"/>
                      </a:moveTo>
                      <a:cubicBezTo>
                        <a:pt x="19427" y="31684"/>
                        <a:pt x="22896" y="26453"/>
                        <a:pt x="27694" y="22725"/>
                      </a:cubicBezTo>
                      <a:cubicBezTo>
                        <a:pt x="32493" y="18998"/>
                        <a:pt x="38357" y="16979"/>
                        <a:pt x="44394" y="16979"/>
                      </a:cubicBezTo>
                      <a:cubicBezTo>
                        <a:pt x="50421" y="16979"/>
                        <a:pt x="56285" y="18998"/>
                        <a:pt x="61084" y="22725"/>
                      </a:cubicBezTo>
                      <a:cubicBezTo>
                        <a:pt x="65882" y="26453"/>
                        <a:pt x="69351" y="31684"/>
                        <a:pt x="70954" y="37615"/>
                      </a:cubicBezTo>
                      <a:lnTo>
                        <a:pt x="17824" y="376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4" name="任意多边形: 形状 323">
                  <a:extLst>
                    <a:ext uri="{FF2B5EF4-FFF2-40B4-BE49-F238E27FC236}">
                      <a16:creationId xmlns:a16="http://schemas.microsoft.com/office/drawing/2014/main" id="{43597988-B21F-6F4C-EE20-8B7C33E01F3E}"/>
                    </a:ext>
                  </a:extLst>
                </p:cNvPr>
                <p:cNvSpPr/>
                <p:nvPr/>
              </p:nvSpPr>
              <p:spPr>
                <a:xfrm>
                  <a:off x="4646992" y="1225818"/>
                  <a:ext cx="38902" cy="62417"/>
                </a:xfrm>
                <a:custGeom>
                  <a:avLst/>
                  <a:gdLst>
                    <a:gd name="connsiteX0" fmla="*/ 0 w 54030"/>
                    <a:gd name="connsiteY0" fmla="*/ 37776 h 86690"/>
                    <a:gd name="connsiteX1" fmla="*/ 0 w 54030"/>
                    <a:gd name="connsiteY1" fmla="*/ 86691 h 86690"/>
                    <a:gd name="connsiteX2" fmla="*/ 16645 w 54030"/>
                    <a:gd name="connsiteY2" fmla="*/ 86691 h 86690"/>
                    <a:gd name="connsiteX3" fmla="*/ 16645 w 54030"/>
                    <a:gd name="connsiteY3" fmla="*/ 37776 h 86690"/>
                    <a:gd name="connsiteX4" fmla="*/ 22609 w 54030"/>
                    <a:gd name="connsiteY4" fmla="*/ 23067 h 86690"/>
                    <a:gd name="connsiteX5" fmla="*/ 37031 w 54030"/>
                    <a:gd name="connsiteY5" fmla="*/ 16975 h 86690"/>
                    <a:gd name="connsiteX6" fmla="*/ 54031 w 54030"/>
                    <a:gd name="connsiteY6" fmla="*/ 16975 h 86690"/>
                    <a:gd name="connsiteX7" fmla="*/ 54031 w 54030"/>
                    <a:gd name="connsiteY7" fmla="*/ 0 h 86690"/>
                    <a:gd name="connsiteX8" fmla="*/ 37031 w 54030"/>
                    <a:gd name="connsiteY8" fmla="*/ 0 h 86690"/>
                    <a:gd name="connsiteX9" fmla="*/ 22854 w 54030"/>
                    <a:gd name="connsiteY9" fmla="*/ 2863 h 86690"/>
                    <a:gd name="connsiteX10" fmla="*/ 10835 w 54030"/>
                    <a:gd name="connsiteY10" fmla="*/ 11050 h 86690"/>
                    <a:gd name="connsiteX11" fmla="*/ 2805 w 54030"/>
                    <a:gd name="connsiteY11" fmla="*/ 23312 h 86690"/>
                    <a:gd name="connsiteX12" fmla="*/ 0 w 54030"/>
                    <a:gd name="connsiteY12" fmla="*/ 37776 h 8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030" h="86690">
                      <a:moveTo>
                        <a:pt x="0" y="37776"/>
                      </a:moveTo>
                      <a:lnTo>
                        <a:pt x="0" y="86691"/>
                      </a:lnTo>
                      <a:lnTo>
                        <a:pt x="16645" y="86691"/>
                      </a:lnTo>
                      <a:lnTo>
                        <a:pt x="16645" y="37776"/>
                      </a:lnTo>
                      <a:cubicBezTo>
                        <a:pt x="16645" y="32259"/>
                        <a:pt x="18793" y="26968"/>
                        <a:pt x="22609" y="23067"/>
                      </a:cubicBezTo>
                      <a:cubicBezTo>
                        <a:pt x="26433" y="19167"/>
                        <a:pt x="31623" y="16975"/>
                        <a:pt x="37031" y="16975"/>
                      </a:cubicBezTo>
                      <a:lnTo>
                        <a:pt x="54031" y="16975"/>
                      </a:lnTo>
                      <a:lnTo>
                        <a:pt x="54031" y="0"/>
                      </a:lnTo>
                      <a:lnTo>
                        <a:pt x="37031" y="0"/>
                      </a:lnTo>
                      <a:cubicBezTo>
                        <a:pt x="32169" y="-6"/>
                        <a:pt x="27352" y="967"/>
                        <a:pt x="22854" y="2863"/>
                      </a:cubicBezTo>
                      <a:cubicBezTo>
                        <a:pt x="18356" y="4759"/>
                        <a:pt x="14268" y="7541"/>
                        <a:pt x="10835" y="11050"/>
                      </a:cubicBezTo>
                      <a:cubicBezTo>
                        <a:pt x="7394" y="14559"/>
                        <a:pt x="4662" y="18726"/>
                        <a:pt x="2805" y="23312"/>
                      </a:cubicBezTo>
                      <a:cubicBezTo>
                        <a:pt x="947" y="27899"/>
                        <a:pt x="-9" y="32814"/>
                        <a:pt x="0" y="377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5" name="任意多边形: 形状 324">
                  <a:extLst>
                    <a:ext uri="{FF2B5EF4-FFF2-40B4-BE49-F238E27FC236}">
                      <a16:creationId xmlns:a16="http://schemas.microsoft.com/office/drawing/2014/main" id="{46CC986A-52AA-1426-2830-1D0AF0492125}"/>
                    </a:ext>
                  </a:extLst>
                </p:cNvPr>
                <p:cNvSpPr/>
                <p:nvPr/>
              </p:nvSpPr>
              <p:spPr>
                <a:xfrm>
                  <a:off x="4770505" y="1225555"/>
                  <a:ext cx="61900" cy="63151"/>
                </a:xfrm>
                <a:custGeom>
                  <a:avLst/>
                  <a:gdLst>
                    <a:gd name="connsiteX0" fmla="*/ 42986 w 85972"/>
                    <a:gd name="connsiteY0" fmla="*/ 77427 h 87710"/>
                    <a:gd name="connsiteX1" fmla="*/ 66214 w 85972"/>
                    <a:gd name="connsiteY1" fmla="*/ 67592 h 87710"/>
                    <a:gd name="connsiteX2" fmla="*/ 75856 w 85972"/>
                    <a:gd name="connsiteY2" fmla="*/ 43895 h 87710"/>
                    <a:gd name="connsiteX3" fmla="*/ 75856 w 85972"/>
                    <a:gd name="connsiteY3" fmla="*/ 42063 h 87710"/>
                    <a:gd name="connsiteX4" fmla="*/ 85972 w 85972"/>
                    <a:gd name="connsiteY4" fmla="*/ 42063 h 87710"/>
                    <a:gd name="connsiteX5" fmla="*/ 85535 w 85972"/>
                    <a:gd name="connsiteY5" fmla="*/ 37241 h 87710"/>
                    <a:gd name="connsiteX6" fmla="*/ 70111 w 85972"/>
                    <a:gd name="connsiteY6" fmla="*/ 9811 h 87710"/>
                    <a:gd name="connsiteX7" fmla="*/ 40619 w 85972"/>
                    <a:gd name="connsiteY7" fmla="*/ 67 h 87710"/>
                    <a:gd name="connsiteX8" fmla="*/ 12365 w 85972"/>
                    <a:gd name="connsiteY8" fmla="*/ 13067 h 87710"/>
                    <a:gd name="connsiteX9" fmla="*/ 0 w 85972"/>
                    <a:gd name="connsiteY9" fmla="*/ 42063 h 87710"/>
                    <a:gd name="connsiteX10" fmla="*/ 6583 w 85972"/>
                    <a:gd name="connsiteY10" fmla="*/ 42063 h 87710"/>
                    <a:gd name="connsiteX11" fmla="*/ 12301 w 85972"/>
                    <a:gd name="connsiteY11" fmla="*/ 23777 h 87710"/>
                    <a:gd name="connsiteX12" fmla="*/ 26214 w 85972"/>
                    <a:gd name="connsiteY12" fmla="*/ 10852 h 87710"/>
                    <a:gd name="connsiteX13" fmla="*/ 44598 w 85972"/>
                    <a:gd name="connsiteY13" fmla="*/ 6749 h 87710"/>
                    <a:gd name="connsiteX14" fmla="*/ 62526 w 85972"/>
                    <a:gd name="connsiteY14" fmla="*/ 12566 h 87710"/>
                    <a:gd name="connsiteX15" fmla="*/ 65549 w 85972"/>
                    <a:gd name="connsiteY15" fmla="*/ 11602 h 87710"/>
                    <a:gd name="connsiteX16" fmla="*/ 68545 w 85972"/>
                    <a:gd name="connsiteY16" fmla="*/ 12527 h 87710"/>
                    <a:gd name="connsiteX17" fmla="*/ 70521 w 85972"/>
                    <a:gd name="connsiteY17" fmla="*/ 14989 h 87710"/>
                    <a:gd name="connsiteX18" fmla="*/ 70821 w 85972"/>
                    <a:gd name="connsiteY18" fmla="*/ 18158 h 87710"/>
                    <a:gd name="connsiteX19" fmla="*/ 69346 w 85972"/>
                    <a:gd name="connsiteY19" fmla="*/ 20965 h 87710"/>
                    <a:gd name="connsiteX20" fmla="*/ 66596 w 85972"/>
                    <a:gd name="connsiteY20" fmla="*/ 22461 h 87710"/>
                    <a:gd name="connsiteX21" fmla="*/ 63482 w 85972"/>
                    <a:gd name="connsiteY21" fmla="*/ 22143 h 87710"/>
                    <a:gd name="connsiteX22" fmla="*/ 61078 w 85972"/>
                    <a:gd name="connsiteY22" fmla="*/ 20117 h 87710"/>
                    <a:gd name="connsiteX23" fmla="*/ 60177 w 85972"/>
                    <a:gd name="connsiteY23" fmla="*/ 17067 h 87710"/>
                    <a:gd name="connsiteX24" fmla="*/ 60432 w 85972"/>
                    <a:gd name="connsiteY24" fmla="*/ 15459 h 87710"/>
                    <a:gd name="connsiteX25" fmla="*/ 43878 w 85972"/>
                    <a:gd name="connsiteY25" fmla="*/ 10310 h 87710"/>
                    <a:gd name="connsiteX26" fmla="*/ 27052 w 85972"/>
                    <a:gd name="connsiteY26" fmla="*/ 14473 h 87710"/>
                    <a:gd name="connsiteX27" fmla="*/ 14651 w 85972"/>
                    <a:gd name="connsiteY27" fmla="*/ 26790 h 87710"/>
                    <a:gd name="connsiteX28" fmla="*/ 10116 w 85972"/>
                    <a:gd name="connsiteY28" fmla="*/ 43832 h 87710"/>
                    <a:gd name="connsiteX29" fmla="*/ 10116 w 85972"/>
                    <a:gd name="connsiteY29" fmla="*/ 45648 h 87710"/>
                    <a:gd name="connsiteX30" fmla="*/ 0 w 85972"/>
                    <a:gd name="connsiteY30" fmla="*/ 45648 h 87710"/>
                    <a:gd name="connsiteX31" fmla="*/ 12365 w 85972"/>
                    <a:gd name="connsiteY31" fmla="*/ 74645 h 87710"/>
                    <a:gd name="connsiteX32" fmla="*/ 40619 w 85972"/>
                    <a:gd name="connsiteY32" fmla="*/ 87644 h 87710"/>
                    <a:gd name="connsiteX33" fmla="*/ 70111 w 85972"/>
                    <a:gd name="connsiteY33" fmla="*/ 77900 h 87710"/>
                    <a:gd name="connsiteX34" fmla="*/ 85535 w 85972"/>
                    <a:gd name="connsiteY34" fmla="*/ 50470 h 87710"/>
                    <a:gd name="connsiteX35" fmla="*/ 85972 w 85972"/>
                    <a:gd name="connsiteY35" fmla="*/ 45648 h 87710"/>
                    <a:gd name="connsiteX36" fmla="*/ 79389 w 85972"/>
                    <a:gd name="connsiteY36" fmla="*/ 45648 h 87710"/>
                    <a:gd name="connsiteX37" fmla="*/ 72906 w 85972"/>
                    <a:gd name="connsiteY37" fmla="*/ 65129 h 87710"/>
                    <a:gd name="connsiteX38" fmla="*/ 57254 w 85972"/>
                    <a:gd name="connsiteY38" fmla="*/ 78104 h 87710"/>
                    <a:gd name="connsiteX39" fmla="*/ 37241 w 85972"/>
                    <a:gd name="connsiteY39" fmla="*/ 80593 h 87710"/>
                    <a:gd name="connsiteX40" fmla="*/ 18984 w 85972"/>
                    <a:gd name="connsiteY40" fmla="*/ 71833 h 87710"/>
                    <a:gd name="connsiteX41" fmla="*/ 16699 w 85972"/>
                    <a:gd name="connsiteY41" fmla="*/ 72380 h 87710"/>
                    <a:gd name="connsiteX42" fmla="*/ 13713 w 85972"/>
                    <a:gd name="connsiteY42" fmla="*/ 71463 h 87710"/>
                    <a:gd name="connsiteX43" fmla="*/ 11728 w 85972"/>
                    <a:gd name="connsiteY43" fmla="*/ 69003 h 87710"/>
                    <a:gd name="connsiteX44" fmla="*/ 11418 w 85972"/>
                    <a:gd name="connsiteY44" fmla="*/ 65833 h 87710"/>
                    <a:gd name="connsiteX45" fmla="*/ 12884 w 85972"/>
                    <a:gd name="connsiteY45" fmla="*/ 63023 h 87710"/>
                    <a:gd name="connsiteX46" fmla="*/ 15643 w 85972"/>
                    <a:gd name="connsiteY46" fmla="*/ 61521 h 87710"/>
                    <a:gd name="connsiteX47" fmla="*/ 18748 w 85972"/>
                    <a:gd name="connsiteY47" fmla="*/ 61837 h 87710"/>
                    <a:gd name="connsiteX48" fmla="*/ 21161 w 85972"/>
                    <a:gd name="connsiteY48" fmla="*/ 63863 h 87710"/>
                    <a:gd name="connsiteX49" fmla="*/ 22062 w 85972"/>
                    <a:gd name="connsiteY49" fmla="*/ 66914 h 87710"/>
                    <a:gd name="connsiteX50" fmla="*/ 21525 w 85972"/>
                    <a:gd name="connsiteY50" fmla="*/ 69262 h 87710"/>
                    <a:gd name="connsiteX51" fmla="*/ 42986 w 85972"/>
                    <a:gd name="connsiteY51" fmla="*/ 77427 h 87710"/>
                    <a:gd name="connsiteX52" fmla="*/ 16699 w 85972"/>
                    <a:gd name="connsiteY52" fmla="*/ 43895 h 87710"/>
                    <a:gd name="connsiteX53" fmla="*/ 21134 w 85972"/>
                    <a:gd name="connsiteY53" fmla="*/ 28999 h 87710"/>
                    <a:gd name="connsiteX54" fmla="*/ 32925 w 85972"/>
                    <a:gd name="connsiteY54" fmla="*/ 19124 h 87710"/>
                    <a:gd name="connsiteX55" fmla="*/ 48112 w 85972"/>
                    <a:gd name="connsiteY55" fmla="*/ 17598 h 87710"/>
                    <a:gd name="connsiteX56" fmla="*/ 61570 w 85972"/>
                    <a:gd name="connsiteY56" fmla="*/ 24936 h 87710"/>
                    <a:gd name="connsiteX57" fmla="*/ 68763 w 85972"/>
                    <a:gd name="connsiteY57" fmla="*/ 38664 h 87710"/>
                    <a:gd name="connsiteX58" fmla="*/ 67270 w 85972"/>
                    <a:gd name="connsiteY58" fmla="*/ 54156 h 87710"/>
                    <a:gd name="connsiteX59" fmla="*/ 57591 w 85972"/>
                    <a:gd name="connsiteY59" fmla="*/ 66190 h 87710"/>
                    <a:gd name="connsiteX60" fmla="*/ 42986 w 85972"/>
                    <a:gd name="connsiteY60" fmla="*/ 70709 h 87710"/>
                    <a:gd name="connsiteX61" fmla="*/ 24411 w 85972"/>
                    <a:gd name="connsiteY61" fmla="*/ 62845 h 87710"/>
                    <a:gd name="connsiteX62" fmla="*/ 16699 w 85972"/>
                    <a:gd name="connsiteY62" fmla="*/ 43895 h 87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85972" h="87710">
                      <a:moveTo>
                        <a:pt x="42986" y="77427"/>
                      </a:moveTo>
                      <a:cubicBezTo>
                        <a:pt x="51700" y="77415"/>
                        <a:pt x="60059" y="73878"/>
                        <a:pt x="66214" y="67592"/>
                      </a:cubicBezTo>
                      <a:cubicBezTo>
                        <a:pt x="72378" y="61306"/>
                        <a:pt x="75847" y="52785"/>
                        <a:pt x="75856" y="43895"/>
                      </a:cubicBezTo>
                      <a:lnTo>
                        <a:pt x="75856" y="42063"/>
                      </a:lnTo>
                      <a:lnTo>
                        <a:pt x="85972" y="42063"/>
                      </a:lnTo>
                      <a:cubicBezTo>
                        <a:pt x="85918" y="40448"/>
                        <a:pt x="85772" y="38838"/>
                        <a:pt x="85535" y="37241"/>
                      </a:cubicBezTo>
                      <a:cubicBezTo>
                        <a:pt x="83915" y="26460"/>
                        <a:pt x="78415" y="16682"/>
                        <a:pt x="70111" y="9811"/>
                      </a:cubicBezTo>
                      <a:cubicBezTo>
                        <a:pt x="61807" y="2939"/>
                        <a:pt x="51299" y="-535"/>
                        <a:pt x="40619" y="67"/>
                      </a:cubicBezTo>
                      <a:cubicBezTo>
                        <a:pt x="29947" y="669"/>
                        <a:pt x="19877" y="5303"/>
                        <a:pt x="12365" y="13067"/>
                      </a:cubicBezTo>
                      <a:cubicBezTo>
                        <a:pt x="4853" y="20830"/>
                        <a:pt x="446" y="31166"/>
                        <a:pt x="0" y="42063"/>
                      </a:cubicBezTo>
                      <a:lnTo>
                        <a:pt x="6583" y="42063"/>
                      </a:lnTo>
                      <a:cubicBezTo>
                        <a:pt x="6884" y="35561"/>
                        <a:pt x="8859" y="29255"/>
                        <a:pt x="12301" y="23777"/>
                      </a:cubicBezTo>
                      <a:cubicBezTo>
                        <a:pt x="15752" y="18298"/>
                        <a:pt x="20551" y="13841"/>
                        <a:pt x="26214" y="10852"/>
                      </a:cubicBezTo>
                      <a:cubicBezTo>
                        <a:pt x="31887" y="7864"/>
                        <a:pt x="38224" y="6449"/>
                        <a:pt x="44598" y="6749"/>
                      </a:cubicBezTo>
                      <a:cubicBezTo>
                        <a:pt x="50971" y="7051"/>
                        <a:pt x="57154" y="9057"/>
                        <a:pt x="62526" y="12566"/>
                      </a:cubicBezTo>
                      <a:cubicBezTo>
                        <a:pt x="63418" y="11933"/>
                        <a:pt x="64475" y="11596"/>
                        <a:pt x="65549" y="11602"/>
                      </a:cubicBezTo>
                      <a:cubicBezTo>
                        <a:pt x="66614" y="11602"/>
                        <a:pt x="67652" y="11924"/>
                        <a:pt x="68545" y="12527"/>
                      </a:cubicBezTo>
                      <a:cubicBezTo>
                        <a:pt x="69428" y="13129"/>
                        <a:pt x="70111" y="13986"/>
                        <a:pt x="70521" y="14989"/>
                      </a:cubicBezTo>
                      <a:cubicBezTo>
                        <a:pt x="70921" y="15992"/>
                        <a:pt x="71030" y="17095"/>
                        <a:pt x="70821" y="18158"/>
                      </a:cubicBezTo>
                      <a:cubicBezTo>
                        <a:pt x="70612" y="19222"/>
                        <a:pt x="70102" y="20199"/>
                        <a:pt x="69346" y="20965"/>
                      </a:cubicBezTo>
                      <a:cubicBezTo>
                        <a:pt x="68590" y="21730"/>
                        <a:pt x="67634" y="22251"/>
                        <a:pt x="66596" y="22461"/>
                      </a:cubicBezTo>
                      <a:cubicBezTo>
                        <a:pt x="65549" y="22671"/>
                        <a:pt x="64466" y="22560"/>
                        <a:pt x="63482" y="22143"/>
                      </a:cubicBezTo>
                      <a:cubicBezTo>
                        <a:pt x="62508" y="21726"/>
                        <a:pt x="61670" y="21020"/>
                        <a:pt x="61078" y="20117"/>
                      </a:cubicBezTo>
                      <a:cubicBezTo>
                        <a:pt x="60487" y="19214"/>
                        <a:pt x="60177" y="18152"/>
                        <a:pt x="60177" y="17067"/>
                      </a:cubicBezTo>
                      <a:cubicBezTo>
                        <a:pt x="60186" y="16521"/>
                        <a:pt x="60268" y="15979"/>
                        <a:pt x="60432" y="15459"/>
                      </a:cubicBezTo>
                      <a:cubicBezTo>
                        <a:pt x="55460" y="12262"/>
                        <a:pt x="49742" y="10483"/>
                        <a:pt x="43878" y="10310"/>
                      </a:cubicBezTo>
                      <a:cubicBezTo>
                        <a:pt x="38006" y="10136"/>
                        <a:pt x="32196" y="11574"/>
                        <a:pt x="27052" y="14473"/>
                      </a:cubicBezTo>
                      <a:cubicBezTo>
                        <a:pt x="21907" y="17372"/>
                        <a:pt x="17628" y="21626"/>
                        <a:pt x="14651" y="26790"/>
                      </a:cubicBezTo>
                      <a:cubicBezTo>
                        <a:pt x="11673" y="31954"/>
                        <a:pt x="10107" y="37839"/>
                        <a:pt x="10116" y="43832"/>
                      </a:cubicBezTo>
                      <a:lnTo>
                        <a:pt x="10116" y="45648"/>
                      </a:lnTo>
                      <a:lnTo>
                        <a:pt x="0" y="45648"/>
                      </a:lnTo>
                      <a:cubicBezTo>
                        <a:pt x="446" y="56544"/>
                        <a:pt x="4853" y="66882"/>
                        <a:pt x="12365" y="74645"/>
                      </a:cubicBezTo>
                      <a:cubicBezTo>
                        <a:pt x="19877" y="82408"/>
                        <a:pt x="29947" y="87042"/>
                        <a:pt x="40619" y="87644"/>
                      </a:cubicBezTo>
                      <a:cubicBezTo>
                        <a:pt x="51299" y="88245"/>
                        <a:pt x="61807" y="84773"/>
                        <a:pt x="70111" y="77900"/>
                      </a:cubicBezTo>
                      <a:cubicBezTo>
                        <a:pt x="78415" y="71028"/>
                        <a:pt x="83915" y="61250"/>
                        <a:pt x="85535" y="50470"/>
                      </a:cubicBezTo>
                      <a:cubicBezTo>
                        <a:pt x="85772" y="48872"/>
                        <a:pt x="85918" y="47262"/>
                        <a:pt x="85972" y="45648"/>
                      </a:cubicBezTo>
                      <a:lnTo>
                        <a:pt x="79389" y="45648"/>
                      </a:lnTo>
                      <a:cubicBezTo>
                        <a:pt x="79070" y="52635"/>
                        <a:pt x="76822" y="59387"/>
                        <a:pt x="72906" y="65129"/>
                      </a:cubicBezTo>
                      <a:cubicBezTo>
                        <a:pt x="68991" y="70871"/>
                        <a:pt x="63564" y="75368"/>
                        <a:pt x="57254" y="78104"/>
                      </a:cubicBezTo>
                      <a:cubicBezTo>
                        <a:pt x="50944" y="80839"/>
                        <a:pt x="44006" y="81702"/>
                        <a:pt x="37241" y="80593"/>
                      </a:cubicBezTo>
                      <a:cubicBezTo>
                        <a:pt x="30466" y="79483"/>
                        <a:pt x="24138" y="76448"/>
                        <a:pt x="18984" y="71833"/>
                      </a:cubicBezTo>
                      <a:cubicBezTo>
                        <a:pt x="18275" y="72187"/>
                        <a:pt x="17491" y="72375"/>
                        <a:pt x="16699" y="72380"/>
                      </a:cubicBezTo>
                      <a:cubicBezTo>
                        <a:pt x="15643" y="72383"/>
                        <a:pt x="14596" y="72064"/>
                        <a:pt x="13713" y="71463"/>
                      </a:cubicBezTo>
                      <a:cubicBezTo>
                        <a:pt x="12829" y="70862"/>
                        <a:pt x="12137" y="70006"/>
                        <a:pt x="11728" y="69003"/>
                      </a:cubicBezTo>
                      <a:cubicBezTo>
                        <a:pt x="11318" y="68002"/>
                        <a:pt x="11209" y="66898"/>
                        <a:pt x="11418" y="65833"/>
                      </a:cubicBezTo>
                      <a:cubicBezTo>
                        <a:pt x="11628" y="64768"/>
                        <a:pt x="12137" y="63790"/>
                        <a:pt x="12884" y="63023"/>
                      </a:cubicBezTo>
                      <a:cubicBezTo>
                        <a:pt x="13640" y="62255"/>
                        <a:pt x="14596" y="61733"/>
                        <a:pt x="15643" y="61521"/>
                      </a:cubicBezTo>
                      <a:cubicBezTo>
                        <a:pt x="16690" y="61311"/>
                        <a:pt x="17765" y="61420"/>
                        <a:pt x="18748" y="61837"/>
                      </a:cubicBezTo>
                      <a:cubicBezTo>
                        <a:pt x="19731" y="62254"/>
                        <a:pt x="20569" y="62959"/>
                        <a:pt x="21161" y="63863"/>
                      </a:cubicBezTo>
                      <a:cubicBezTo>
                        <a:pt x="21753" y="64767"/>
                        <a:pt x="22062" y="65829"/>
                        <a:pt x="22062" y="66914"/>
                      </a:cubicBezTo>
                      <a:cubicBezTo>
                        <a:pt x="22053" y="67728"/>
                        <a:pt x="21871" y="68529"/>
                        <a:pt x="21525" y="69262"/>
                      </a:cubicBezTo>
                      <a:cubicBezTo>
                        <a:pt x="27489" y="74520"/>
                        <a:pt x="35101" y="77418"/>
                        <a:pt x="42986" y="77427"/>
                      </a:cubicBezTo>
                      <a:close/>
                      <a:moveTo>
                        <a:pt x="16699" y="43895"/>
                      </a:moveTo>
                      <a:cubicBezTo>
                        <a:pt x="16699" y="38592"/>
                        <a:pt x="18247" y="33409"/>
                        <a:pt x="21134" y="28999"/>
                      </a:cubicBezTo>
                      <a:cubicBezTo>
                        <a:pt x="24020" y="24590"/>
                        <a:pt x="28126" y="21153"/>
                        <a:pt x="32925" y="19124"/>
                      </a:cubicBezTo>
                      <a:cubicBezTo>
                        <a:pt x="37732" y="17095"/>
                        <a:pt x="43013" y="16564"/>
                        <a:pt x="48112" y="17598"/>
                      </a:cubicBezTo>
                      <a:cubicBezTo>
                        <a:pt x="53211" y="18633"/>
                        <a:pt x="57901" y="21187"/>
                        <a:pt x="61570" y="24936"/>
                      </a:cubicBezTo>
                      <a:cubicBezTo>
                        <a:pt x="65249" y="28686"/>
                        <a:pt x="67753" y="33463"/>
                        <a:pt x="68763" y="38664"/>
                      </a:cubicBezTo>
                      <a:cubicBezTo>
                        <a:pt x="69783" y="43866"/>
                        <a:pt x="69264" y="49257"/>
                        <a:pt x="67270" y="54156"/>
                      </a:cubicBezTo>
                      <a:cubicBezTo>
                        <a:pt x="65285" y="59056"/>
                        <a:pt x="61916" y="63243"/>
                        <a:pt x="57591" y="66190"/>
                      </a:cubicBezTo>
                      <a:cubicBezTo>
                        <a:pt x="53266" y="69136"/>
                        <a:pt x="48185" y="70709"/>
                        <a:pt x="42986" y="70709"/>
                      </a:cubicBezTo>
                      <a:cubicBezTo>
                        <a:pt x="36021" y="70700"/>
                        <a:pt x="29337" y="67872"/>
                        <a:pt x="24411" y="62845"/>
                      </a:cubicBezTo>
                      <a:cubicBezTo>
                        <a:pt x="19485" y="57819"/>
                        <a:pt x="16708" y="51004"/>
                        <a:pt x="16699" y="43895"/>
                      </a:cubicBezTo>
                      <a:close/>
                    </a:path>
                  </a:pathLst>
                </a:custGeom>
                <a:solidFill>
                  <a:srgbClr val="00FF9A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6" name="任意多边形: 形状 325">
                  <a:extLst>
                    <a:ext uri="{FF2B5EF4-FFF2-40B4-BE49-F238E27FC236}">
                      <a16:creationId xmlns:a16="http://schemas.microsoft.com/office/drawing/2014/main" id="{3649B19C-5AB6-9F82-CB42-483252432B29}"/>
                    </a:ext>
                  </a:extLst>
                </p:cNvPr>
                <p:cNvSpPr/>
                <p:nvPr/>
              </p:nvSpPr>
              <p:spPr>
                <a:xfrm>
                  <a:off x="4896690" y="1225492"/>
                  <a:ext cx="62004" cy="63270"/>
                </a:xfrm>
                <a:custGeom>
                  <a:avLst/>
                  <a:gdLst>
                    <a:gd name="connsiteX0" fmla="*/ 43350 w 86117"/>
                    <a:gd name="connsiteY0" fmla="*/ 57322 h 87875"/>
                    <a:gd name="connsiteX1" fmla="*/ 46455 w 86117"/>
                    <a:gd name="connsiteY1" fmla="*/ 58322 h 87875"/>
                    <a:gd name="connsiteX2" fmla="*/ 48413 w 86117"/>
                    <a:gd name="connsiteY2" fmla="*/ 60971 h 87875"/>
                    <a:gd name="connsiteX3" fmla="*/ 82767 w 86117"/>
                    <a:gd name="connsiteY3" fmla="*/ 60971 h 87875"/>
                    <a:gd name="connsiteX4" fmla="*/ 86118 w 86117"/>
                    <a:gd name="connsiteY4" fmla="*/ 43980 h 87875"/>
                    <a:gd name="connsiteX5" fmla="*/ 85899 w 86117"/>
                    <a:gd name="connsiteY5" fmla="*/ 39527 h 87875"/>
                    <a:gd name="connsiteX6" fmla="*/ 21024 w 86117"/>
                    <a:gd name="connsiteY6" fmla="*/ 39527 h 87875"/>
                    <a:gd name="connsiteX7" fmla="*/ 18684 w 86117"/>
                    <a:gd name="connsiteY7" fmla="*/ 42418 h 87875"/>
                    <a:gd name="connsiteX8" fmla="*/ 15069 w 86117"/>
                    <a:gd name="connsiteY8" fmla="*/ 43089 h 87875"/>
                    <a:gd name="connsiteX9" fmla="*/ 11873 w 86117"/>
                    <a:gd name="connsiteY9" fmla="*/ 41225 h 87875"/>
                    <a:gd name="connsiteX10" fmla="*/ 10617 w 86117"/>
                    <a:gd name="connsiteY10" fmla="*/ 37703 h 87875"/>
                    <a:gd name="connsiteX11" fmla="*/ 11873 w 86117"/>
                    <a:gd name="connsiteY11" fmla="*/ 34180 h 87875"/>
                    <a:gd name="connsiteX12" fmla="*/ 15069 w 86117"/>
                    <a:gd name="connsiteY12" fmla="*/ 32317 h 87875"/>
                    <a:gd name="connsiteX13" fmla="*/ 18684 w 86117"/>
                    <a:gd name="connsiteY13" fmla="*/ 32988 h 87875"/>
                    <a:gd name="connsiteX14" fmla="*/ 21024 w 86117"/>
                    <a:gd name="connsiteY14" fmla="*/ 35879 h 87875"/>
                    <a:gd name="connsiteX15" fmla="*/ 85380 w 86117"/>
                    <a:gd name="connsiteY15" fmla="*/ 35879 h 87875"/>
                    <a:gd name="connsiteX16" fmla="*/ 82767 w 86117"/>
                    <a:gd name="connsiteY16" fmla="*/ 26989 h 87875"/>
                    <a:gd name="connsiteX17" fmla="*/ 57554 w 86117"/>
                    <a:gd name="connsiteY17" fmla="*/ 26989 h 87875"/>
                    <a:gd name="connsiteX18" fmla="*/ 56052 w 86117"/>
                    <a:gd name="connsiteY18" fmla="*/ 29259 h 87875"/>
                    <a:gd name="connsiteX19" fmla="*/ 53666 w 86117"/>
                    <a:gd name="connsiteY19" fmla="*/ 30505 h 87875"/>
                    <a:gd name="connsiteX20" fmla="*/ 50989 w 86117"/>
                    <a:gd name="connsiteY20" fmla="*/ 30416 h 87875"/>
                    <a:gd name="connsiteX21" fmla="*/ 48686 w 86117"/>
                    <a:gd name="connsiteY21" fmla="*/ 29014 h 87875"/>
                    <a:gd name="connsiteX22" fmla="*/ 47338 w 86117"/>
                    <a:gd name="connsiteY22" fmla="*/ 26649 h 87875"/>
                    <a:gd name="connsiteX23" fmla="*/ 47284 w 86117"/>
                    <a:gd name="connsiteY23" fmla="*/ 23916 h 87875"/>
                    <a:gd name="connsiteX24" fmla="*/ 48531 w 86117"/>
                    <a:gd name="connsiteY24" fmla="*/ 21496 h 87875"/>
                    <a:gd name="connsiteX25" fmla="*/ 50771 w 86117"/>
                    <a:gd name="connsiteY25" fmla="*/ 19996 h 87875"/>
                    <a:gd name="connsiteX26" fmla="*/ 50771 w 86117"/>
                    <a:gd name="connsiteY26" fmla="*/ 707 h 87875"/>
                    <a:gd name="connsiteX27" fmla="*/ 43086 w 86117"/>
                    <a:gd name="connsiteY27" fmla="*/ 0 h 87875"/>
                    <a:gd name="connsiteX28" fmla="*/ 20250 w 86117"/>
                    <a:gd name="connsiteY28" fmla="*/ 6719 h 87875"/>
                    <a:gd name="connsiteX29" fmla="*/ 34436 w 86117"/>
                    <a:gd name="connsiteY29" fmla="*/ 6719 h 87875"/>
                    <a:gd name="connsiteX30" fmla="*/ 34436 w 86117"/>
                    <a:gd name="connsiteY30" fmla="*/ 19996 h 87875"/>
                    <a:gd name="connsiteX31" fmla="*/ 37277 w 86117"/>
                    <a:gd name="connsiteY31" fmla="*/ 22390 h 87875"/>
                    <a:gd name="connsiteX32" fmla="*/ 37942 w 86117"/>
                    <a:gd name="connsiteY32" fmla="*/ 26091 h 87875"/>
                    <a:gd name="connsiteX33" fmla="*/ 36112 w 86117"/>
                    <a:gd name="connsiteY33" fmla="*/ 29356 h 87875"/>
                    <a:gd name="connsiteX34" fmla="*/ 32642 w 86117"/>
                    <a:gd name="connsiteY34" fmla="*/ 30647 h 87875"/>
                    <a:gd name="connsiteX35" fmla="*/ 29182 w 86117"/>
                    <a:gd name="connsiteY35" fmla="*/ 29356 h 87875"/>
                    <a:gd name="connsiteX36" fmla="*/ 27352 w 86117"/>
                    <a:gd name="connsiteY36" fmla="*/ 26091 h 87875"/>
                    <a:gd name="connsiteX37" fmla="*/ 28008 w 86117"/>
                    <a:gd name="connsiteY37" fmla="*/ 22390 h 87875"/>
                    <a:gd name="connsiteX38" fmla="*/ 30858 w 86117"/>
                    <a:gd name="connsiteY38" fmla="*/ 19996 h 87875"/>
                    <a:gd name="connsiteX39" fmla="*/ 30858 w 86117"/>
                    <a:gd name="connsiteY39" fmla="*/ 10352 h 87875"/>
                    <a:gd name="connsiteX40" fmla="*/ 15315 w 86117"/>
                    <a:gd name="connsiteY40" fmla="*/ 10352 h 87875"/>
                    <a:gd name="connsiteX41" fmla="*/ 4043 w 86117"/>
                    <a:gd name="connsiteY41" fmla="*/ 25397 h 87875"/>
                    <a:gd name="connsiteX42" fmla="*/ 0 w 86117"/>
                    <a:gd name="connsiteY42" fmla="*/ 43884 h 87875"/>
                    <a:gd name="connsiteX43" fmla="*/ 218 w 86117"/>
                    <a:gd name="connsiteY43" fmla="*/ 48336 h 87875"/>
                    <a:gd name="connsiteX44" fmla="*/ 60231 w 86117"/>
                    <a:gd name="connsiteY44" fmla="*/ 48336 h 87875"/>
                    <a:gd name="connsiteX45" fmla="*/ 62571 w 86117"/>
                    <a:gd name="connsiteY45" fmla="*/ 45441 h 87875"/>
                    <a:gd name="connsiteX46" fmla="*/ 66186 w 86117"/>
                    <a:gd name="connsiteY46" fmla="*/ 44765 h 87875"/>
                    <a:gd name="connsiteX47" fmla="*/ 69382 w 86117"/>
                    <a:gd name="connsiteY47" fmla="*/ 46629 h 87875"/>
                    <a:gd name="connsiteX48" fmla="*/ 70639 w 86117"/>
                    <a:gd name="connsiteY48" fmla="*/ 50153 h 87875"/>
                    <a:gd name="connsiteX49" fmla="*/ 69382 w 86117"/>
                    <a:gd name="connsiteY49" fmla="*/ 53677 h 87875"/>
                    <a:gd name="connsiteX50" fmla="*/ 66186 w 86117"/>
                    <a:gd name="connsiteY50" fmla="*/ 55540 h 87875"/>
                    <a:gd name="connsiteX51" fmla="*/ 62571 w 86117"/>
                    <a:gd name="connsiteY51" fmla="*/ 54865 h 87875"/>
                    <a:gd name="connsiteX52" fmla="*/ 60231 w 86117"/>
                    <a:gd name="connsiteY52" fmla="*/ 51969 h 87875"/>
                    <a:gd name="connsiteX53" fmla="*/ 810 w 86117"/>
                    <a:gd name="connsiteY53" fmla="*/ 51969 h 87875"/>
                    <a:gd name="connsiteX54" fmla="*/ 3405 w 86117"/>
                    <a:gd name="connsiteY54" fmla="*/ 60874 h 87875"/>
                    <a:gd name="connsiteX55" fmla="*/ 25832 w 86117"/>
                    <a:gd name="connsiteY55" fmla="*/ 60874 h 87875"/>
                    <a:gd name="connsiteX56" fmla="*/ 25832 w 86117"/>
                    <a:gd name="connsiteY56" fmla="*/ 73412 h 87875"/>
                    <a:gd name="connsiteX57" fmla="*/ 52902 w 86117"/>
                    <a:gd name="connsiteY57" fmla="*/ 73412 h 87875"/>
                    <a:gd name="connsiteX58" fmla="*/ 55742 w 86117"/>
                    <a:gd name="connsiteY58" fmla="*/ 71051 h 87875"/>
                    <a:gd name="connsiteX59" fmla="*/ 59412 w 86117"/>
                    <a:gd name="connsiteY59" fmla="*/ 71110 h 87875"/>
                    <a:gd name="connsiteX60" fmla="*/ 62189 w 86117"/>
                    <a:gd name="connsiteY60" fmla="*/ 73561 h 87875"/>
                    <a:gd name="connsiteX61" fmla="*/ 62763 w 86117"/>
                    <a:gd name="connsiteY61" fmla="*/ 77255 h 87875"/>
                    <a:gd name="connsiteX62" fmla="*/ 60878 w 86117"/>
                    <a:gd name="connsiteY62" fmla="*/ 80463 h 87875"/>
                    <a:gd name="connsiteX63" fmla="*/ 57409 w 86117"/>
                    <a:gd name="connsiteY63" fmla="*/ 81680 h 87875"/>
                    <a:gd name="connsiteX64" fmla="*/ 53985 w 86117"/>
                    <a:gd name="connsiteY64" fmla="*/ 80336 h 87875"/>
                    <a:gd name="connsiteX65" fmla="*/ 52210 w 86117"/>
                    <a:gd name="connsiteY65" fmla="*/ 77062 h 87875"/>
                    <a:gd name="connsiteX66" fmla="*/ 22271 w 86117"/>
                    <a:gd name="connsiteY66" fmla="*/ 77062 h 87875"/>
                    <a:gd name="connsiteX67" fmla="*/ 22271 w 86117"/>
                    <a:gd name="connsiteY67" fmla="*/ 64604 h 87875"/>
                    <a:gd name="connsiteX68" fmla="*/ 5126 w 86117"/>
                    <a:gd name="connsiteY68" fmla="*/ 64604 h 87875"/>
                    <a:gd name="connsiteX69" fmla="*/ 20942 w 86117"/>
                    <a:gd name="connsiteY69" fmla="*/ 81610 h 87875"/>
                    <a:gd name="connsiteX70" fmla="*/ 43095 w 86117"/>
                    <a:gd name="connsiteY70" fmla="*/ 87875 h 87875"/>
                    <a:gd name="connsiteX71" fmla="*/ 65239 w 86117"/>
                    <a:gd name="connsiteY71" fmla="*/ 81610 h 87875"/>
                    <a:gd name="connsiteX72" fmla="*/ 81064 w 86117"/>
                    <a:gd name="connsiteY72" fmla="*/ 64604 h 87875"/>
                    <a:gd name="connsiteX73" fmla="*/ 48413 w 86117"/>
                    <a:gd name="connsiteY73" fmla="*/ 64604 h 87875"/>
                    <a:gd name="connsiteX74" fmla="*/ 46747 w 86117"/>
                    <a:gd name="connsiteY74" fmla="*/ 67003 h 87875"/>
                    <a:gd name="connsiteX75" fmla="*/ 44097 w 86117"/>
                    <a:gd name="connsiteY75" fmla="*/ 68171 h 87875"/>
                    <a:gd name="connsiteX76" fmla="*/ 41247 w 86117"/>
                    <a:gd name="connsiteY76" fmla="*/ 67767 h 87875"/>
                    <a:gd name="connsiteX77" fmla="*/ 39016 w 86117"/>
                    <a:gd name="connsiteY77" fmla="*/ 65909 h 87875"/>
                    <a:gd name="connsiteX78" fmla="*/ 38051 w 86117"/>
                    <a:gd name="connsiteY78" fmla="*/ 63138 h 87875"/>
                    <a:gd name="connsiteX79" fmla="*/ 38643 w 86117"/>
                    <a:gd name="connsiteY79" fmla="*/ 60260 h 87875"/>
                    <a:gd name="connsiteX80" fmla="*/ 40610 w 86117"/>
                    <a:gd name="connsiteY80" fmla="*/ 58113 h 87875"/>
                    <a:gd name="connsiteX81" fmla="*/ 43387 w 86117"/>
                    <a:gd name="connsiteY81" fmla="*/ 57322 h 87875"/>
                    <a:gd name="connsiteX82" fmla="*/ 43350 w 86117"/>
                    <a:gd name="connsiteY82" fmla="*/ 57322 h 87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86117" h="87875">
                      <a:moveTo>
                        <a:pt x="43350" y="57322"/>
                      </a:moveTo>
                      <a:cubicBezTo>
                        <a:pt x="44461" y="57319"/>
                        <a:pt x="45545" y="57668"/>
                        <a:pt x="46455" y="58322"/>
                      </a:cubicBezTo>
                      <a:cubicBezTo>
                        <a:pt x="47357" y="58976"/>
                        <a:pt x="48048" y="59902"/>
                        <a:pt x="48413" y="60971"/>
                      </a:cubicBezTo>
                      <a:lnTo>
                        <a:pt x="82767" y="60971"/>
                      </a:lnTo>
                      <a:cubicBezTo>
                        <a:pt x="84980" y="55592"/>
                        <a:pt x="86127" y="49815"/>
                        <a:pt x="86118" y="43980"/>
                      </a:cubicBezTo>
                      <a:cubicBezTo>
                        <a:pt x="86118" y="42469"/>
                        <a:pt x="86118" y="40990"/>
                        <a:pt x="85899" y="39527"/>
                      </a:cubicBezTo>
                      <a:lnTo>
                        <a:pt x="21024" y="39527"/>
                      </a:lnTo>
                      <a:cubicBezTo>
                        <a:pt x="20605" y="40743"/>
                        <a:pt x="19777" y="41766"/>
                        <a:pt x="18684" y="42418"/>
                      </a:cubicBezTo>
                      <a:cubicBezTo>
                        <a:pt x="17591" y="43070"/>
                        <a:pt x="16307" y="43308"/>
                        <a:pt x="15069" y="43089"/>
                      </a:cubicBezTo>
                      <a:cubicBezTo>
                        <a:pt x="13822" y="42871"/>
                        <a:pt x="12693" y="42210"/>
                        <a:pt x="11873" y="41225"/>
                      </a:cubicBezTo>
                      <a:cubicBezTo>
                        <a:pt x="11063" y="40239"/>
                        <a:pt x="10617" y="38992"/>
                        <a:pt x="10617" y="37703"/>
                      </a:cubicBezTo>
                      <a:cubicBezTo>
                        <a:pt x="10617" y="36414"/>
                        <a:pt x="11063" y="35166"/>
                        <a:pt x="11873" y="34180"/>
                      </a:cubicBezTo>
                      <a:cubicBezTo>
                        <a:pt x="12693" y="33195"/>
                        <a:pt x="13822" y="32535"/>
                        <a:pt x="15069" y="32317"/>
                      </a:cubicBezTo>
                      <a:cubicBezTo>
                        <a:pt x="16307" y="32098"/>
                        <a:pt x="17591" y="32336"/>
                        <a:pt x="18684" y="32988"/>
                      </a:cubicBezTo>
                      <a:cubicBezTo>
                        <a:pt x="19777" y="33640"/>
                        <a:pt x="20605" y="34663"/>
                        <a:pt x="21024" y="35879"/>
                      </a:cubicBezTo>
                      <a:lnTo>
                        <a:pt x="85380" y="35879"/>
                      </a:lnTo>
                      <a:cubicBezTo>
                        <a:pt x="84816" y="32829"/>
                        <a:pt x="83942" y="29849"/>
                        <a:pt x="82767" y="26989"/>
                      </a:cubicBezTo>
                      <a:lnTo>
                        <a:pt x="57554" y="26989"/>
                      </a:lnTo>
                      <a:cubicBezTo>
                        <a:pt x="57245" y="27862"/>
                        <a:pt x="56735" y="28643"/>
                        <a:pt x="56052" y="29259"/>
                      </a:cubicBezTo>
                      <a:cubicBezTo>
                        <a:pt x="55378" y="29874"/>
                        <a:pt x="54559" y="30302"/>
                        <a:pt x="53666" y="30505"/>
                      </a:cubicBezTo>
                      <a:cubicBezTo>
                        <a:pt x="52783" y="30708"/>
                        <a:pt x="51864" y="30677"/>
                        <a:pt x="50989" y="30416"/>
                      </a:cubicBezTo>
                      <a:cubicBezTo>
                        <a:pt x="50116" y="30155"/>
                        <a:pt x="49323" y="29672"/>
                        <a:pt x="48686" y="29014"/>
                      </a:cubicBezTo>
                      <a:cubicBezTo>
                        <a:pt x="48048" y="28355"/>
                        <a:pt x="47584" y="27542"/>
                        <a:pt x="47338" y="26649"/>
                      </a:cubicBezTo>
                      <a:cubicBezTo>
                        <a:pt x="47093" y="25758"/>
                        <a:pt x="47074" y="24817"/>
                        <a:pt x="47284" y="23916"/>
                      </a:cubicBezTo>
                      <a:cubicBezTo>
                        <a:pt x="47493" y="23015"/>
                        <a:pt x="47921" y="22181"/>
                        <a:pt x="48531" y="21496"/>
                      </a:cubicBezTo>
                      <a:cubicBezTo>
                        <a:pt x="49141" y="20810"/>
                        <a:pt x="49915" y="20295"/>
                        <a:pt x="50771" y="19996"/>
                      </a:cubicBezTo>
                      <a:lnTo>
                        <a:pt x="50771" y="707"/>
                      </a:lnTo>
                      <a:cubicBezTo>
                        <a:pt x="48240" y="242"/>
                        <a:pt x="45663" y="5"/>
                        <a:pt x="43086" y="0"/>
                      </a:cubicBezTo>
                      <a:cubicBezTo>
                        <a:pt x="35001" y="-5"/>
                        <a:pt x="27088" y="2325"/>
                        <a:pt x="20250" y="6719"/>
                      </a:cubicBezTo>
                      <a:lnTo>
                        <a:pt x="34436" y="6719"/>
                      </a:lnTo>
                      <a:lnTo>
                        <a:pt x="34436" y="19996"/>
                      </a:lnTo>
                      <a:cubicBezTo>
                        <a:pt x="35629" y="20427"/>
                        <a:pt x="36640" y="21275"/>
                        <a:pt x="37277" y="22390"/>
                      </a:cubicBezTo>
                      <a:cubicBezTo>
                        <a:pt x="37923" y="23505"/>
                        <a:pt x="38151" y="24816"/>
                        <a:pt x="37942" y="26091"/>
                      </a:cubicBezTo>
                      <a:cubicBezTo>
                        <a:pt x="37723" y="27366"/>
                        <a:pt x="37077" y="28522"/>
                        <a:pt x="36112" y="29356"/>
                      </a:cubicBezTo>
                      <a:cubicBezTo>
                        <a:pt x="35137" y="30190"/>
                        <a:pt x="33917" y="30647"/>
                        <a:pt x="32642" y="30647"/>
                      </a:cubicBezTo>
                      <a:cubicBezTo>
                        <a:pt x="31377" y="30647"/>
                        <a:pt x="30147" y="30190"/>
                        <a:pt x="29182" y="29356"/>
                      </a:cubicBezTo>
                      <a:cubicBezTo>
                        <a:pt x="28208" y="28522"/>
                        <a:pt x="27562" y="27366"/>
                        <a:pt x="27352" y="26091"/>
                      </a:cubicBezTo>
                      <a:cubicBezTo>
                        <a:pt x="27134" y="24816"/>
                        <a:pt x="27370" y="23505"/>
                        <a:pt x="28008" y="22390"/>
                      </a:cubicBezTo>
                      <a:cubicBezTo>
                        <a:pt x="28654" y="21275"/>
                        <a:pt x="29665" y="20427"/>
                        <a:pt x="30858" y="19996"/>
                      </a:cubicBezTo>
                      <a:lnTo>
                        <a:pt x="30858" y="10352"/>
                      </a:lnTo>
                      <a:lnTo>
                        <a:pt x="15315" y="10352"/>
                      </a:lnTo>
                      <a:cubicBezTo>
                        <a:pt x="10535" y="14472"/>
                        <a:pt x="6683" y="19606"/>
                        <a:pt x="4043" y="25397"/>
                      </a:cubicBezTo>
                      <a:cubicBezTo>
                        <a:pt x="1393" y="31187"/>
                        <a:pt x="18" y="37496"/>
                        <a:pt x="0" y="43884"/>
                      </a:cubicBezTo>
                      <a:cubicBezTo>
                        <a:pt x="0" y="45378"/>
                        <a:pt x="82" y="46873"/>
                        <a:pt x="218" y="48336"/>
                      </a:cubicBezTo>
                      <a:lnTo>
                        <a:pt x="60231" y="48336"/>
                      </a:lnTo>
                      <a:cubicBezTo>
                        <a:pt x="60650" y="47120"/>
                        <a:pt x="61479" y="46094"/>
                        <a:pt x="62571" y="45441"/>
                      </a:cubicBezTo>
                      <a:cubicBezTo>
                        <a:pt x="63655" y="44787"/>
                        <a:pt x="64939" y="44548"/>
                        <a:pt x="66186" y="44765"/>
                      </a:cubicBezTo>
                      <a:cubicBezTo>
                        <a:pt x="67434" y="44983"/>
                        <a:pt x="68563" y="45643"/>
                        <a:pt x="69382" y="46629"/>
                      </a:cubicBezTo>
                      <a:cubicBezTo>
                        <a:pt x="70193" y="47614"/>
                        <a:pt x="70639" y="48863"/>
                        <a:pt x="70639" y="50153"/>
                      </a:cubicBezTo>
                      <a:cubicBezTo>
                        <a:pt x="70639" y="51442"/>
                        <a:pt x="70193" y="52691"/>
                        <a:pt x="69382" y="53677"/>
                      </a:cubicBezTo>
                      <a:cubicBezTo>
                        <a:pt x="68563" y="54663"/>
                        <a:pt x="67434" y="55322"/>
                        <a:pt x="66186" y="55540"/>
                      </a:cubicBezTo>
                      <a:cubicBezTo>
                        <a:pt x="64939" y="55757"/>
                        <a:pt x="63655" y="55518"/>
                        <a:pt x="62571" y="54865"/>
                      </a:cubicBezTo>
                      <a:cubicBezTo>
                        <a:pt x="61479" y="54211"/>
                        <a:pt x="60650" y="53186"/>
                        <a:pt x="60231" y="51969"/>
                      </a:cubicBezTo>
                      <a:lnTo>
                        <a:pt x="810" y="51969"/>
                      </a:lnTo>
                      <a:cubicBezTo>
                        <a:pt x="1357" y="55023"/>
                        <a:pt x="2231" y="58009"/>
                        <a:pt x="3405" y="60874"/>
                      </a:cubicBezTo>
                      <a:lnTo>
                        <a:pt x="25832" y="60874"/>
                      </a:lnTo>
                      <a:lnTo>
                        <a:pt x="25832" y="73412"/>
                      </a:lnTo>
                      <a:lnTo>
                        <a:pt x="52902" y="73412"/>
                      </a:lnTo>
                      <a:cubicBezTo>
                        <a:pt x="53548" y="72309"/>
                        <a:pt x="54559" y="71473"/>
                        <a:pt x="55742" y="71051"/>
                      </a:cubicBezTo>
                      <a:cubicBezTo>
                        <a:pt x="56935" y="70630"/>
                        <a:pt x="58237" y="70651"/>
                        <a:pt x="59412" y="71110"/>
                      </a:cubicBezTo>
                      <a:cubicBezTo>
                        <a:pt x="60596" y="71569"/>
                        <a:pt x="61570" y="72436"/>
                        <a:pt x="62189" y="73561"/>
                      </a:cubicBezTo>
                      <a:cubicBezTo>
                        <a:pt x="62799" y="74684"/>
                        <a:pt x="62999" y="75993"/>
                        <a:pt x="62763" y="77255"/>
                      </a:cubicBezTo>
                      <a:cubicBezTo>
                        <a:pt x="62526" y="78518"/>
                        <a:pt x="61852" y="79653"/>
                        <a:pt x="60878" y="80463"/>
                      </a:cubicBezTo>
                      <a:cubicBezTo>
                        <a:pt x="59895" y="81272"/>
                        <a:pt x="58665" y="81703"/>
                        <a:pt x="57409" y="81680"/>
                      </a:cubicBezTo>
                      <a:cubicBezTo>
                        <a:pt x="56143" y="81656"/>
                        <a:pt x="54932" y="81181"/>
                        <a:pt x="53985" y="80336"/>
                      </a:cubicBezTo>
                      <a:cubicBezTo>
                        <a:pt x="53029" y="79492"/>
                        <a:pt x="52401" y="78332"/>
                        <a:pt x="52210" y="77062"/>
                      </a:cubicBezTo>
                      <a:lnTo>
                        <a:pt x="22271" y="77062"/>
                      </a:lnTo>
                      <a:lnTo>
                        <a:pt x="22271" y="64604"/>
                      </a:lnTo>
                      <a:lnTo>
                        <a:pt x="5126" y="64604"/>
                      </a:lnTo>
                      <a:cubicBezTo>
                        <a:pt x="8787" y="71631"/>
                        <a:pt x="14259" y="77511"/>
                        <a:pt x="20942" y="81610"/>
                      </a:cubicBezTo>
                      <a:cubicBezTo>
                        <a:pt x="27634" y="85709"/>
                        <a:pt x="35292" y="87875"/>
                        <a:pt x="43095" y="87875"/>
                      </a:cubicBezTo>
                      <a:cubicBezTo>
                        <a:pt x="50899" y="87875"/>
                        <a:pt x="58556" y="85709"/>
                        <a:pt x="65239" y="81610"/>
                      </a:cubicBezTo>
                      <a:cubicBezTo>
                        <a:pt x="71932" y="77511"/>
                        <a:pt x="77395" y="71631"/>
                        <a:pt x="81064" y="64604"/>
                      </a:cubicBezTo>
                      <a:lnTo>
                        <a:pt x="48413" y="64604"/>
                      </a:lnTo>
                      <a:cubicBezTo>
                        <a:pt x="48085" y="65545"/>
                        <a:pt x="47502" y="66374"/>
                        <a:pt x="46747" y="67003"/>
                      </a:cubicBezTo>
                      <a:cubicBezTo>
                        <a:pt x="45982" y="67632"/>
                        <a:pt x="45071" y="68037"/>
                        <a:pt x="44097" y="68171"/>
                      </a:cubicBezTo>
                      <a:cubicBezTo>
                        <a:pt x="43132" y="68305"/>
                        <a:pt x="42139" y="68166"/>
                        <a:pt x="41247" y="67767"/>
                      </a:cubicBezTo>
                      <a:cubicBezTo>
                        <a:pt x="40346" y="67368"/>
                        <a:pt x="39581" y="66726"/>
                        <a:pt x="39016" y="65909"/>
                      </a:cubicBezTo>
                      <a:cubicBezTo>
                        <a:pt x="38452" y="65093"/>
                        <a:pt x="38115" y="64134"/>
                        <a:pt x="38051" y="63138"/>
                      </a:cubicBezTo>
                      <a:cubicBezTo>
                        <a:pt x="37987" y="62141"/>
                        <a:pt x="38188" y="61146"/>
                        <a:pt x="38643" y="60260"/>
                      </a:cubicBezTo>
                      <a:cubicBezTo>
                        <a:pt x="39089" y="59374"/>
                        <a:pt x="39772" y="58631"/>
                        <a:pt x="40610" y="58113"/>
                      </a:cubicBezTo>
                      <a:cubicBezTo>
                        <a:pt x="41447" y="57595"/>
                        <a:pt x="42403" y="57322"/>
                        <a:pt x="43387" y="57322"/>
                      </a:cubicBezTo>
                      <a:lnTo>
                        <a:pt x="43350" y="57322"/>
                      </a:lnTo>
                      <a:close/>
                    </a:path>
                  </a:pathLst>
                </a:custGeom>
                <a:solidFill>
                  <a:srgbClr val="00FF9A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7" name="任意多边形: 形状 326">
                  <a:extLst>
                    <a:ext uri="{FF2B5EF4-FFF2-40B4-BE49-F238E27FC236}">
                      <a16:creationId xmlns:a16="http://schemas.microsoft.com/office/drawing/2014/main" id="{01D0EE33-750C-068D-5850-0314F3DC53BD}"/>
                    </a:ext>
                  </a:extLst>
                </p:cNvPr>
                <p:cNvSpPr/>
                <p:nvPr/>
              </p:nvSpPr>
              <p:spPr>
                <a:xfrm>
                  <a:off x="4935771" y="1226652"/>
                  <a:ext cx="19287" cy="15648"/>
                </a:xfrm>
                <a:custGeom>
                  <a:avLst/>
                  <a:gdLst>
                    <a:gd name="connsiteX0" fmla="*/ 3323 w 26787"/>
                    <a:gd name="connsiteY0" fmla="*/ 21733 h 21733"/>
                    <a:gd name="connsiteX1" fmla="*/ 26788 w 26787"/>
                    <a:gd name="connsiteY1" fmla="*/ 21733 h 21733"/>
                    <a:gd name="connsiteX2" fmla="*/ 15588 w 26787"/>
                    <a:gd name="connsiteY2" fmla="*/ 8050 h 21733"/>
                    <a:gd name="connsiteX3" fmla="*/ 0 w 26787"/>
                    <a:gd name="connsiteY3" fmla="*/ 0 h 21733"/>
                    <a:gd name="connsiteX4" fmla="*/ 0 w 26787"/>
                    <a:gd name="connsiteY4" fmla="*/ 18390 h 21733"/>
                    <a:gd name="connsiteX5" fmla="*/ 2030 w 26787"/>
                    <a:gd name="connsiteY5" fmla="*/ 19675 h 21733"/>
                    <a:gd name="connsiteX6" fmla="*/ 3323 w 26787"/>
                    <a:gd name="connsiteY6" fmla="*/ 21733 h 2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787" h="21733">
                      <a:moveTo>
                        <a:pt x="3323" y="21733"/>
                      </a:moveTo>
                      <a:lnTo>
                        <a:pt x="26788" y="21733"/>
                      </a:lnTo>
                      <a:cubicBezTo>
                        <a:pt x="24001" y="16442"/>
                        <a:pt x="20195" y="11787"/>
                        <a:pt x="15588" y="8050"/>
                      </a:cubicBezTo>
                      <a:cubicBezTo>
                        <a:pt x="10981" y="4313"/>
                        <a:pt x="5672" y="1574"/>
                        <a:pt x="0" y="0"/>
                      </a:cubicBezTo>
                      <a:lnTo>
                        <a:pt x="0" y="18390"/>
                      </a:lnTo>
                      <a:cubicBezTo>
                        <a:pt x="765" y="18657"/>
                        <a:pt x="1457" y="19097"/>
                        <a:pt x="2030" y="19675"/>
                      </a:cubicBezTo>
                      <a:cubicBezTo>
                        <a:pt x="2604" y="20254"/>
                        <a:pt x="3050" y="20958"/>
                        <a:pt x="3323" y="21733"/>
                      </a:cubicBezTo>
                      <a:close/>
                    </a:path>
                  </a:pathLst>
                </a:custGeom>
                <a:solidFill>
                  <a:srgbClr val="00FF9A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8" name="任意多边形: 形状 327">
                  <a:extLst>
                    <a:ext uri="{FF2B5EF4-FFF2-40B4-BE49-F238E27FC236}">
                      <a16:creationId xmlns:a16="http://schemas.microsoft.com/office/drawing/2014/main" id="{1E4B3072-E33A-3868-465F-2ECF4ED5A6EE}"/>
                    </a:ext>
                  </a:extLst>
                </p:cNvPr>
                <p:cNvSpPr/>
                <p:nvPr/>
              </p:nvSpPr>
              <p:spPr>
                <a:xfrm>
                  <a:off x="4869687" y="1225553"/>
                  <a:ext cx="27482" cy="34813"/>
                </a:xfrm>
                <a:custGeom>
                  <a:avLst/>
                  <a:gdLst>
                    <a:gd name="connsiteX0" fmla="*/ 18721 w 38169"/>
                    <a:gd name="connsiteY0" fmla="*/ 0 h 48352"/>
                    <a:gd name="connsiteX1" fmla="*/ 0 w 38169"/>
                    <a:gd name="connsiteY1" fmla="*/ 48353 h 48352"/>
                    <a:gd name="connsiteX2" fmla="*/ 7803 w 38169"/>
                    <a:gd name="connsiteY2" fmla="*/ 48353 h 48352"/>
                    <a:gd name="connsiteX3" fmla="*/ 21625 w 38169"/>
                    <a:gd name="connsiteY3" fmla="*/ 12651 h 48352"/>
                    <a:gd name="connsiteX4" fmla="*/ 20205 w 38169"/>
                    <a:gd name="connsiteY4" fmla="*/ 10650 h 48352"/>
                    <a:gd name="connsiteX5" fmla="*/ 19795 w 38169"/>
                    <a:gd name="connsiteY5" fmla="*/ 8218 h 48352"/>
                    <a:gd name="connsiteX6" fmla="*/ 20478 w 38169"/>
                    <a:gd name="connsiteY6" fmla="*/ 5850 h 48352"/>
                    <a:gd name="connsiteX7" fmla="*/ 22126 w 38169"/>
                    <a:gd name="connsiteY7" fmla="*/ 4035 h 48352"/>
                    <a:gd name="connsiteX8" fmla="*/ 24375 w 38169"/>
                    <a:gd name="connsiteY8" fmla="*/ 3143 h 48352"/>
                    <a:gd name="connsiteX9" fmla="*/ 26788 w 38169"/>
                    <a:gd name="connsiteY9" fmla="*/ 3360 h 48352"/>
                    <a:gd name="connsiteX10" fmla="*/ 28864 w 38169"/>
                    <a:gd name="connsiteY10" fmla="*/ 4639 h 48352"/>
                    <a:gd name="connsiteX11" fmla="*/ 30166 w 38169"/>
                    <a:gd name="connsiteY11" fmla="*/ 6719 h 48352"/>
                    <a:gd name="connsiteX12" fmla="*/ 35565 w 38169"/>
                    <a:gd name="connsiteY12" fmla="*/ 6719 h 48352"/>
                    <a:gd name="connsiteX13" fmla="*/ 38170 w 38169"/>
                    <a:gd name="connsiteY13" fmla="*/ 0 h 48352"/>
                    <a:gd name="connsiteX14" fmla="*/ 18721 w 38169"/>
                    <a:gd name="connsiteY14" fmla="*/ 0 h 48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169" h="48352">
                      <a:moveTo>
                        <a:pt x="18721" y="0"/>
                      </a:moveTo>
                      <a:lnTo>
                        <a:pt x="0" y="48353"/>
                      </a:lnTo>
                      <a:lnTo>
                        <a:pt x="7803" y="48353"/>
                      </a:lnTo>
                      <a:lnTo>
                        <a:pt x="21625" y="12651"/>
                      </a:lnTo>
                      <a:cubicBezTo>
                        <a:pt x="21006" y="12104"/>
                        <a:pt x="20523" y="11420"/>
                        <a:pt x="20205" y="10650"/>
                      </a:cubicBezTo>
                      <a:cubicBezTo>
                        <a:pt x="19886" y="9882"/>
                        <a:pt x="19749" y="9050"/>
                        <a:pt x="19795" y="8218"/>
                      </a:cubicBezTo>
                      <a:cubicBezTo>
                        <a:pt x="19841" y="7385"/>
                        <a:pt x="20077" y="6575"/>
                        <a:pt x="20478" y="5850"/>
                      </a:cubicBezTo>
                      <a:cubicBezTo>
                        <a:pt x="20888" y="5124"/>
                        <a:pt x="21443" y="4504"/>
                        <a:pt x="22126" y="4035"/>
                      </a:cubicBezTo>
                      <a:cubicBezTo>
                        <a:pt x="22800" y="3565"/>
                        <a:pt x="23574" y="3261"/>
                        <a:pt x="24375" y="3143"/>
                      </a:cubicBezTo>
                      <a:cubicBezTo>
                        <a:pt x="25185" y="3027"/>
                        <a:pt x="26014" y="3100"/>
                        <a:pt x="26788" y="3360"/>
                      </a:cubicBezTo>
                      <a:cubicBezTo>
                        <a:pt x="27562" y="3619"/>
                        <a:pt x="28272" y="4057"/>
                        <a:pt x="28864" y="4639"/>
                      </a:cubicBezTo>
                      <a:cubicBezTo>
                        <a:pt x="29447" y="5222"/>
                        <a:pt x="29893" y="5933"/>
                        <a:pt x="30166" y="6719"/>
                      </a:cubicBezTo>
                      <a:lnTo>
                        <a:pt x="35565" y="6719"/>
                      </a:lnTo>
                      <a:lnTo>
                        <a:pt x="38170" y="0"/>
                      </a:lnTo>
                      <a:lnTo>
                        <a:pt x="18721" y="0"/>
                      </a:lnTo>
                      <a:close/>
                    </a:path>
                  </a:pathLst>
                </a:custGeom>
                <a:solidFill>
                  <a:srgbClr val="00FF9A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29" name="任意多边形: 形状 328">
                  <a:extLst>
                    <a:ext uri="{FF2B5EF4-FFF2-40B4-BE49-F238E27FC236}">
                      <a16:creationId xmlns:a16="http://schemas.microsoft.com/office/drawing/2014/main" id="{29BE7A4E-8055-9E01-A366-9EB88E9D3977}"/>
                    </a:ext>
                  </a:extLst>
                </p:cNvPr>
                <p:cNvSpPr/>
                <p:nvPr/>
              </p:nvSpPr>
              <p:spPr>
                <a:xfrm>
                  <a:off x="4832137" y="1225553"/>
                  <a:ext cx="62096" cy="61121"/>
                </a:xfrm>
                <a:custGeom>
                  <a:avLst/>
                  <a:gdLst>
                    <a:gd name="connsiteX0" fmla="*/ 77295 w 86245"/>
                    <a:gd name="connsiteY0" fmla="*/ 14017 h 84890"/>
                    <a:gd name="connsiteX1" fmla="*/ 77104 w 86245"/>
                    <a:gd name="connsiteY1" fmla="*/ 14017 h 84890"/>
                    <a:gd name="connsiteX2" fmla="*/ 62435 w 86245"/>
                    <a:gd name="connsiteY2" fmla="*/ 52066 h 84890"/>
                    <a:gd name="connsiteX3" fmla="*/ 50789 w 86245"/>
                    <a:gd name="connsiteY3" fmla="*/ 52066 h 84890"/>
                    <a:gd name="connsiteX4" fmla="*/ 45244 w 86245"/>
                    <a:gd name="connsiteY4" fmla="*/ 66372 h 84890"/>
                    <a:gd name="connsiteX5" fmla="*/ 19522 w 86245"/>
                    <a:gd name="connsiteY5" fmla="*/ 0 h 84890"/>
                    <a:gd name="connsiteX6" fmla="*/ 11719 w 86245"/>
                    <a:gd name="connsiteY6" fmla="*/ 0 h 84890"/>
                    <a:gd name="connsiteX7" fmla="*/ 21024 w 86245"/>
                    <a:gd name="connsiteY7" fmla="*/ 24015 h 84890"/>
                    <a:gd name="connsiteX8" fmla="*/ 21206 w 86245"/>
                    <a:gd name="connsiteY8" fmla="*/ 24015 h 84890"/>
                    <a:gd name="connsiteX9" fmla="*/ 24684 w 86245"/>
                    <a:gd name="connsiteY9" fmla="*/ 25269 h 84890"/>
                    <a:gd name="connsiteX10" fmla="*/ 26569 w 86245"/>
                    <a:gd name="connsiteY10" fmla="*/ 28507 h 84890"/>
                    <a:gd name="connsiteX11" fmla="*/ 25977 w 86245"/>
                    <a:gd name="connsiteY11" fmla="*/ 32221 h 84890"/>
                    <a:gd name="connsiteX12" fmla="*/ 23182 w 86245"/>
                    <a:gd name="connsiteY12" fmla="*/ 34681 h 84890"/>
                    <a:gd name="connsiteX13" fmla="*/ 19494 w 86245"/>
                    <a:gd name="connsiteY13" fmla="*/ 34740 h 84890"/>
                    <a:gd name="connsiteX14" fmla="*/ 16626 w 86245"/>
                    <a:gd name="connsiteY14" fmla="*/ 32372 h 84890"/>
                    <a:gd name="connsiteX15" fmla="*/ 15916 w 86245"/>
                    <a:gd name="connsiteY15" fmla="*/ 28679 h 84890"/>
                    <a:gd name="connsiteX16" fmla="*/ 17692 w 86245"/>
                    <a:gd name="connsiteY16" fmla="*/ 25382 h 84890"/>
                    <a:gd name="connsiteX17" fmla="*/ 7876 w 86245"/>
                    <a:gd name="connsiteY17" fmla="*/ 16 h 84890"/>
                    <a:gd name="connsiteX18" fmla="*/ 0 w 86245"/>
                    <a:gd name="connsiteY18" fmla="*/ 16 h 84890"/>
                    <a:gd name="connsiteX19" fmla="*/ 16289 w 86245"/>
                    <a:gd name="connsiteY19" fmla="*/ 42084 h 84890"/>
                    <a:gd name="connsiteX20" fmla="*/ 27953 w 86245"/>
                    <a:gd name="connsiteY20" fmla="*/ 42084 h 84890"/>
                    <a:gd name="connsiteX21" fmla="*/ 44534 w 86245"/>
                    <a:gd name="connsiteY21" fmla="*/ 84891 h 84890"/>
                    <a:gd name="connsiteX22" fmla="*/ 45745 w 86245"/>
                    <a:gd name="connsiteY22" fmla="*/ 84891 h 84890"/>
                    <a:gd name="connsiteX23" fmla="*/ 55042 w 86245"/>
                    <a:gd name="connsiteY23" fmla="*/ 60907 h 84890"/>
                    <a:gd name="connsiteX24" fmla="*/ 66687 w 86245"/>
                    <a:gd name="connsiteY24" fmla="*/ 60907 h 84890"/>
                    <a:gd name="connsiteX25" fmla="*/ 86246 w 86245"/>
                    <a:gd name="connsiteY25" fmla="*/ 10385 h 84890"/>
                    <a:gd name="connsiteX26" fmla="*/ 82257 w 86245"/>
                    <a:gd name="connsiteY26" fmla="*/ 10385 h 84890"/>
                    <a:gd name="connsiteX27" fmla="*/ 80336 w 86245"/>
                    <a:gd name="connsiteY27" fmla="*/ 12996 h 84890"/>
                    <a:gd name="connsiteX28" fmla="*/ 77295 w 86245"/>
                    <a:gd name="connsiteY28" fmla="*/ 14017 h 84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6245" h="84890">
                      <a:moveTo>
                        <a:pt x="77295" y="14017"/>
                      </a:moveTo>
                      <a:lnTo>
                        <a:pt x="77104" y="14017"/>
                      </a:lnTo>
                      <a:lnTo>
                        <a:pt x="62435" y="52066"/>
                      </a:lnTo>
                      <a:lnTo>
                        <a:pt x="50789" y="52066"/>
                      </a:lnTo>
                      <a:lnTo>
                        <a:pt x="45244" y="66372"/>
                      </a:lnTo>
                      <a:lnTo>
                        <a:pt x="19522" y="0"/>
                      </a:lnTo>
                      <a:lnTo>
                        <a:pt x="11719" y="0"/>
                      </a:lnTo>
                      <a:lnTo>
                        <a:pt x="21024" y="24015"/>
                      </a:lnTo>
                      <a:lnTo>
                        <a:pt x="21206" y="24015"/>
                      </a:lnTo>
                      <a:cubicBezTo>
                        <a:pt x="22481" y="24004"/>
                        <a:pt x="23710" y="24448"/>
                        <a:pt x="24684" y="25269"/>
                      </a:cubicBezTo>
                      <a:cubicBezTo>
                        <a:pt x="25668" y="26089"/>
                        <a:pt x="26333" y="27236"/>
                        <a:pt x="26569" y="28507"/>
                      </a:cubicBezTo>
                      <a:cubicBezTo>
                        <a:pt x="26806" y="29777"/>
                        <a:pt x="26596" y="31092"/>
                        <a:pt x="25977" y="32221"/>
                      </a:cubicBezTo>
                      <a:cubicBezTo>
                        <a:pt x="25358" y="33350"/>
                        <a:pt x="24366" y="34220"/>
                        <a:pt x="23182" y="34681"/>
                      </a:cubicBezTo>
                      <a:cubicBezTo>
                        <a:pt x="21999" y="35142"/>
                        <a:pt x="20687" y="35163"/>
                        <a:pt x="19494" y="34740"/>
                      </a:cubicBezTo>
                      <a:cubicBezTo>
                        <a:pt x="18293" y="34319"/>
                        <a:pt x="17282" y="33480"/>
                        <a:pt x="16626" y="32372"/>
                      </a:cubicBezTo>
                      <a:cubicBezTo>
                        <a:pt x="15971" y="31264"/>
                        <a:pt x="15725" y="29957"/>
                        <a:pt x="15916" y="28679"/>
                      </a:cubicBezTo>
                      <a:cubicBezTo>
                        <a:pt x="16107" y="27401"/>
                        <a:pt x="16745" y="26234"/>
                        <a:pt x="17692" y="25382"/>
                      </a:cubicBezTo>
                      <a:lnTo>
                        <a:pt x="7876" y="16"/>
                      </a:lnTo>
                      <a:lnTo>
                        <a:pt x="0" y="16"/>
                      </a:lnTo>
                      <a:lnTo>
                        <a:pt x="16289" y="42084"/>
                      </a:lnTo>
                      <a:lnTo>
                        <a:pt x="27953" y="42084"/>
                      </a:lnTo>
                      <a:lnTo>
                        <a:pt x="44534" y="84891"/>
                      </a:lnTo>
                      <a:lnTo>
                        <a:pt x="45745" y="84891"/>
                      </a:lnTo>
                      <a:lnTo>
                        <a:pt x="55042" y="60907"/>
                      </a:lnTo>
                      <a:lnTo>
                        <a:pt x="66687" y="60907"/>
                      </a:lnTo>
                      <a:lnTo>
                        <a:pt x="86246" y="10385"/>
                      </a:lnTo>
                      <a:lnTo>
                        <a:pt x="82257" y="10385"/>
                      </a:lnTo>
                      <a:cubicBezTo>
                        <a:pt x="81893" y="11434"/>
                        <a:pt x="81219" y="12347"/>
                        <a:pt x="80336" y="12996"/>
                      </a:cubicBezTo>
                      <a:cubicBezTo>
                        <a:pt x="79444" y="13645"/>
                        <a:pt x="78388" y="14002"/>
                        <a:pt x="77295" y="14017"/>
                      </a:cubicBezTo>
                      <a:close/>
                    </a:path>
                  </a:pathLst>
                </a:custGeom>
                <a:solidFill>
                  <a:srgbClr val="00FF9A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30" name="任意多边形: 形状 329">
                  <a:extLst>
                    <a:ext uri="{FF2B5EF4-FFF2-40B4-BE49-F238E27FC236}">
                      <a16:creationId xmlns:a16="http://schemas.microsoft.com/office/drawing/2014/main" id="{92BD02BA-E9C7-9DC7-51CE-D10B8CA059C9}"/>
                    </a:ext>
                  </a:extLst>
                </p:cNvPr>
                <p:cNvSpPr/>
                <p:nvPr/>
              </p:nvSpPr>
              <p:spPr>
                <a:xfrm>
                  <a:off x="4867276" y="1272022"/>
                  <a:ext cx="11899" cy="16215"/>
                </a:xfrm>
                <a:custGeom>
                  <a:avLst/>
                  <a:gdLst>
                    <a:gd name="connsiteX0" fmla="*/ 0 w 16526"/>
                    <a:gd name="connsiteY0" fmla="*/ 22521 h 22521"/>
                    <a:gd name="connsiteX1" fmla="*/ 7794 w 16526"/>
                    <a:gd name="connsiteY1" fmla="*/ 22521 h 22521"/>
                    <a:gd name="connsiteX2" fmla="*/ 16526 w 16526"/>
                    <a:gd name="connsiteY2" fmla="*/ 0 h 22521"/>
                    <a:gd name="connsiteX3" fmla="*/ 8723 w 16526"/>
                    <a:gd name="connsiteY3" fmla="*/ 0 h 22521"/>
                    <a:gd name="connsiteX4" fmla="*/ 0 w 16526"/>
                    <a:gd name="connsiteY4" fmla="*/ 22521 h 2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526" h="22521">
                      <a:moveTo>
                        <a:pt x="0" y="22521"/>
                      </a:moveTo>
                      <a:lnTo>
                        <a:pt x="7794" y="22521"/>
                      </a:lnTo>
                      <a:lnTo>
                        <a:pt x="16526" y="0"/>
                      </a:lnTo>
                      <a:lnTo>
                        <a:pt x="8723" y="0"/>
                      </a:lnTo>
                      <a:lnTo>
                        <a:pt x="0" y="22521"/>
                      </a:lnTo>
                      <a:close/>
                    </a:path>
                  </a:pathLst>
                </a:custGeom>
                <a:solidFill>
                  <a:srgbClr val="00FF9A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31" name="任意多边形: 形状 330">
                  <a:extLst>
                    <a:ext uri="{FF2B5EF4-FFF2-40B4-BE49-F238E27FC236}">
                      <a16:creationId xmlns:a16="http://schemas.microsoft.com/office/drawing/2014/main" id="{8D0BD5F5-2B97-624C-ECC8-4E8A23C3A5F0}"/>
                    </a:ext>
                  </a:extLst>
                </p:cNvPr>
                <p:cNvSpPr/>
                <p:nvPr/>
              </p:nvSpPr>
              <p:spPr>
                <a:xfrm>
                  <a:off x="4844933" y="1258467"/>
                  <a:ext cx="17143" cy="29767"/>
                </a:xfrm>
                <a:custGeom>
                  <a:avLst/>
                  <a:gdLst>
                    <a:gd name="connsiteX0" fmla="*/ 0 w 23810"/>
                    <a:gd name="connsiteY0" fmla="*/ 0 h 41343"/>
                    <a:gd name="connsiteX1" fmla="*/ 16007 w 23810"/>
                    <a:gd name="connsiteY1" fmla="*/ 41344 h 41343"/>
                    <a:gd name="connsiteX2" fmla="*/ 23811 w 23810"/>
                    <a:gd name="connsiteY2" fmla="*/ 41344 h 41343"/>
                    <a:gd name="connsiteX3" fmla="*/ 7803 w 23810"/>
                    <a:gd name="connsiteY3" fmla="*/ 0 h 41343"/>
                    <a:gd name="connsiteX4" fmla="*/ 0 w 23810"/>
                    <a:gd name="connsiteY4" fmla="*/ 0 h 4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0" h="41343">
                      <a:moveTo>
                        <a:pt x="0" y="0"/>
                      </a:moveTo>
                      <a:lnTo>
                        <a:pt x="16007" y="41344"/>
                      </a:lnTo>
                      <a:lnTo>
                        <a:pt x="23811" y="41344"/>
                      </a:lnTo>
                      <a:lnTo>
                        <a:pt x="780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FF9A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32" name="任意多边形: 形状 331">
                  <a:extLst>
                    <a:ext uri="{FF2B5EF4-FFF2-40B4-BE49-F238E27FC236}">
                      <a16:creationId xmlns:a16="http://schemas.microsoft.com/office/drawing/2014/main" id="{E95B2D66-05BD-2AB5-01A0-8127CED7EF6B}"/>
                    </a:ext>
                  </a:extLst>
                </p:cNvPr>
                <p:cNvSpPr/>
                <p:nvPr/>
              </p:nvSpPr>
              <p:spPr>
                <a:xfrm>
                  <a:off x="4694012" y="1199384"/>
                  <a:ext cx="69944" cy="88597"/>
                </a:xfrm>
                <a:custGeom>
                  <a:avLst/>
                  <a:gdLst>
                    <a:gd name="connsiteX0" fmla="*/ 79061 w 97144"/>
                    <a:gd name="connsiteY0" fmla="*/ 86804 h 123051"/>
                    <a:gd name="connsiteX1" fmla="*/ 12966 w 97144"/>
                    <a:gd name="connsiteY1" fmla="*/ 0 h 123051"/>
                    <a:gd name="connsiteX2" fmla="*/ 10826 w 97144"/>
                    <a:gd name="connsiteY2" fmla="*/ 0 h 123051"/>
                    <a:gd name="connsiteX3" fmla="*/ 10826 w 97144"/>
                    <a:gd name="connsiteY3" fmla="*/ 86064 h 123051"/>
                    <a:gd name="connsiteX4" fmla="*/ 13667 w 97144"/>
                    <a:gd name="connsiteY4" fmla="*/ 88450 h 123051"/>
                    <a:gd name="connsiteX5" fmla="*/ 14323 w 97144"/>
                    <a:gd name="connsiteY5" fmla="*/ 92140 h 123051"/>
                    <a:gd name="connsiteX6" fmla="*/ 12502 w 97144"/>
                    <a:gd name="connsiteY6" fmla="*/ 95396 h 123051"/>
                    <a:gd name="connsiteX7" fmla="*/ 9042 w 97144"/>
                    <a:gd name="connsiteY7" fmla="*/ 96684 h 123051"/>
                    <a:gd name="connsiteX8" fmla="*/ 5591 w 97144"/>
                    <a:gd name="connsiteY8" fmla="*/ 95396 h 123051"/>
                    <a:gd name="connsiteX9" fmla="*/ 3760 w 97144"/>
                    <a:gd name="connsiteY9" fmla="*/ 92140 h 123051"/>
                    <a:gd name="connsiteX10" fmla="*/ 4425 w 97144"/>
                    <a:gd name="connsiteY10" fmla="*/ 88450 h 123051"/>
                    <a:gd name="connsiteX11" fmla="*/ 7266 w 97144"/>
                    <a:gd name="connsiteY11" fmla="*/ 86064 h 123051"/>
                    <a:gd name="connsiteX12" fmla="*/ 7266 w 97144"/>
                    <a:gd name="connsiteY12" fmla="*/ 0 h 123051"/>
                    <a:gd name="connsiteX13" fmla="*/ 0 w 97144"/>
                    <a:gd name="connsiteY13" fmla="*/ 0 h 123051"/>
                    <a:gd name="connsiteX14" fmla="*/ 0 w 97144"/>
                    <a:gd name="connsiteY14" fmla="*/ 123052 h 123051"/>
                    <a:gd name="connsiteX15" fmla="*/ 7266 w 97144"/>
                    <a:gd name="connsiteY15" fmla="*/ 123052 h 123051"/>
                    <a:gd name="connsiteX16" fmla="*/ 7266 w 97144"/>
                    <a:gd name="connsiteY16" fmla="*/ 104485 h 123051"/>
                    <a:gd name="connsiteX17" fmla="*/ 10826 w 97144"/>
                    <a:gd name="connsiteY17" fmla="*/ 104485 h 123051"/>
                    <a:gd name="connsiteX18" fmla="*/ 10826 w 97144"/>
                    <a:gd name="connsiteY18" fmla="*/ 123052 h 123051"/>
                    <a:gd name="connsiteX19" fmla="*/ 18092 w 97144"/>
                    <a:gd name="connsiteY19" fmla="*/ 123052 h 123051"/>
                    <a:gd name="connsiteX20" fmla="*/ 18092 w 97144"/>
                    <a:gd name="connsiteY20" fmla="*/ 18807 h 123051"/>
                    <a:gd name="connsiteX21" fmla="*/ 86309 w 97144"/>
                    <a:gd name="connsiteY21" fmla="*/ 108391 h 123051"/>
                    <a:gd name="connsiteX22" fmla="*/ 86309 w 97144"/>
                    <a:gd name="connsiteY22" fmla="*/ 78412 h 123051"/>
                    <a:gd name="connsiteX23" fmla="*/ 97145 w 97144"/>
                    <a:gd name="connsiteY23" fmla="*/ 78412 h 123051"/>
                    <a:gd name="connsiteX24" fmla="*/ 97145 w 97144"/>
                    <a:gd name="connsiteY24" fmla="*/ 0 h 123051"/>
                    <a:gd name="connsiteX25" fmla="*/ 79061 w 97144"/>
                    <a:gd name="connsiteY25" fmla="*/ 0 h 123051"/>
                    <a:gd name="connsiteX26" fmla="*/ 79061 w 97144"/>
                    <a:gd name="connsiteY26" fmla="*/ 86804 h 123051"/>
                    <a:gd name="connsiteX27" fmla="*/ 88103 w 97144"/>
                    <a:gd name="connsiteY27" fmla="*/ 3360 h 123051"/>
                    <a:gd name="connsiteX28" fmla="*/ 91536 w 97144"/>
                    <a:gd name="connsiteY28" fmla="*/ 4656 h 123051"/>
                    <a:gd name="connsiteX29" fmla="*/ 93357 w 97144"/>
                    <a:gd name="connsiteY29" fmla="*/ 7903 h 123051"/>
                    <a:gd name="connsiteX30" fmla="*/ 92701 w 97144"/>
                    <a:gd name="connsiteY30" fmla="*/ 11580 h 123051"/>
                    <a:gd name="connsiteX31" fmla="*/ 89888 w 97144"/>
                    <a:gd name="connsiteY31" fmla="*/ 13968 h 123051"/>
                    <a:gd name="connsiteX32" fmla="*/ 89888 w 97144"/>
                    <a:gd name="connsiteY32" fmla="*/ 65022 h 123051"/>
                    <a:gd name="connsiteX33" fmla="*/ 86309 w 97144"/>
                    <a:gd name="connsiteY33" fmla="*/ 65022 h 123051"/>
                    <a:gd name="connsiteX34" fmla="*/ 86309 w 97144"/>
                    <a:gd name="connsiteY34" fmla="*/ 13953 h 123051"/>
                    <a:gd name="connsiteX35" fmla="*/ 83487 w 97144"/>
                    <a:gd name="connsiteY35" fmla="*/ 11560 h 123051"/>
                    <a:gd name="connsiteX36" fmla="*/ 82840 w 97144"/>
                    <a:gd name="connsiteY36" fmla="*/ 7879 h 123051"/>
                    <a:gd name="connsiteX37" fmla="*/ 84661 w 97144"/>
                    <a:gd name="connsiteY37" fmla="*/ 4633 h 123051"/>
                    <a:gd name="connsiteX38" fmla="*/ 88103 w 97144"/>
                    <a:gd name="connsiteY38" fmla="*/ 3343 h 123051"/>
                    <a:gd name="connsiteX39" fmla="*/ 88103 w 97144"/>
                    <a:gd name="connsiteY39" fmla="*/ 3360 h 123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97144" h="123051">
                      <a:moveTo>
                        <a:pt x="79061" y="86804"/>
                      </a:moveTo>
                      <a:lnTo>
                        <a:pt x="12966" y="0"/>
                      </a:lnTo>
                      <a:lnTo>
                        <a:pt x="10826" y="0"/>
                      </a:lnTo>
                      <a:lnTo>
                        <a:pt x="10826" y="86064"/>
                      </a:lnTo>
                      <a:cubicBezTo>
                        <a:pt x="12019" y="86492"/>
                        <a:pt x="13021" y="87337"/>
                        <a:pt x="13667" y="88450"/>
                      </a:cubicBezTo>
                      <a:cubicBezTo>
                        <a:pt x="14305" y="89562"/>
                        <a:pt x="14541" y="90869"/>
                        <a:pt x="14323" y="92140"/>
                      </a:cubicBezTo>
                      <a:cubicBezTo>
                        <a:pt x="14113" y="93411"/>
                        <a:pt x="13467" y="94565"/>
                        <a:pt x="12502" y="95396"/>
                      </a:cubicBezTo>
                      <a:cubicBezTo>
                        <a:pt x="11536" y="96228"/>
                        <a:pt x="10307" y="96684"/>
                        <a:pt x="9042" y="96684"/>
                      </a:cubicBezTo>
                      <a:cubicBezTo>
                        <a:pt x="7776" y="96684"/>
                        <a:pt x="6556" y="96228"/>
                        <a:pt x="5591" y="95396"/>
                      </a:cubicBezTo>
                      <a:cubicBezTo>
                        <a:pt x="4625" y="94565"/>
                        <a:pt x="3979" y="93411"/>
                        <a:pt x="3760" y="92140"/>
                      </a:cubicBezTo>
                      <a:cubicBezTo>
                        <a:pt x="3551" y="90869"/>
                        <a:pt x="3788" y="89562"/>
                        <a:pt x="4425" y="88450"/>
                      </a:cubicBezTo>
                      <a:cubicBezTo>
                        <a:pt x="5063" y="87337"/>
                        <a:pt x="6073" y="86492"/>
                        <a:pt x="7266" y="86064"/>
                      </a:cubicBezTo>
                      <a:lnTo>
                        <a:pt x="7266" y="0"/>
                      </a:lnTo>
                      <a:lnTo>
                        <a:pt x="0" y="0"/>
                      </a:lnTo>
                      <a:lnTo>
                        <a:pt x="0" y="123052"/>
                      </a:lnTo>
                      <a:lnTo>
                        <a:pt x="7266" y="123052"/>
                      </a:lnTo>
                      <a:lnTo>
                        <a:pt x="7266" y="104485"/>
                      </a:lnTo>
                      <a:lnTo>
                        <a:pt x="10826" y="104485"/>
                      </a:lnTo>
                      <a:lnTo>
                        <a:pt x="10826" y="123052"/>
                      </a:lnTo>
                      <a:lnTo>
                        <a:pt x="18092" y="123052"/>
                      </a:lnTo>
                      <a:lnTo>
                        <a:pt x="18092" y="18807"/>
                      </a:lnTo>
                      <a:lnTo>
                        <a:pt x="86309" y="108391"/>
                      </a:lnTo>
                      <a:lnTo>
                        <a:pt x="86309" y="78412"/>
                      </a:lnTo>
                      <a:lnTo>
                        <a:pt x="97145" y="78412"/>
                      </a:lnTo>
                      <a:lnTo>
                        <a:pt x="97145" y="0"/>
                      </a:lnTo>
                      <a:lnTo>
                        <a:pt x="79061" y="0"/>
                      </a:lnTo>
                      <a:lnTo>
                        <a:pt x="79061" y="86804"/>
                      </a:lnTo>
                      <a:close/>
                      <a:moveTo>
                        <a:pt x="88103" y="3360"/>
                      </a:moveTo>
                      <a:cubicBezTo>
                        <a:pt x="89359" y="3367"/>
                        <a:pt x="90580" y="3826"/>
                        <a:pt x="91536" y="4656"/>
                      </a:cubicBezTo>
                      <a:cubicBezTo>
                        <a:pt x="92501" y="5488"/>
                        <a:pt x="93138" y="6637"/>
                        <a:pt x="93357" y="7903"/>
                      </a:cubicBezTo>
                      <a:cubicBezTo>
                        <a:pt x="93566" y="9168"/>
                        <a:pt x="93339" y="10470"/>
                        <a:pt x="92701" y="11580"/>
                      </a:cubicBezTo>
                      <a:cubicBezTo>
                        <a:pt x="92064" y="12689"/>
                        <a:pt x="91071" y="13535"/>
                        <a:pt x="89888" y="13968"/>
                      </a:cubicBezTo>
                      <a:lnTo>
                        <a:pt x="89888" y="65022"/>
                      </a:lnTo>
                      <a:lnTo>
                        <a:pt x="86309" y="65022"/>
                      </a:lnTo>
                      <a:lnTo>
                        <a:pt x="86309" y="13953"/>
                      </a:lnTo>
                      <a:cubicBezTo>
                        <a:pt x="85116" y="13519"/>
                        <a:pt x="84124" y="12671"/>
                        <a:pt x="83487" y="11560"/>
                      </a:cubicBezTo>
                      <a:cubicBezTo>
                        <a:pt x="82849" y="10449"/>
                        <a:pt x="82622" y="9145"/>
                        <a:pt x="82840" y="7879"/>
                      </a:cubicBezTo>
                      <a:cubicBezTo>
                        <a:pt x="83049" y="6611"/>
                        <a:pt x="83696" y="5462"/>
                        <a:pt x="84661" y="4633"/>
                      </a:cubicBezTo>
                      <a:cubicBezTo>
                        <a:pt x="85626" y="3803"/>
                        <a:pt x="86846" y="3347"/>
                        <a:pt x="88103" y="3343"/>
                      </a:cubicBezTo>
                      <a:lnTo>
                        <a:pt x="88103" y="3360"/>
                      </a:lnTo>
                      <a:close/>
                    </a:path>
                  </a:pathLst>
                </a:custGeom>
                <a:solidFill>
                  <a:srgbClr val="00FF9A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33" name="任意多边形: 形状 332">
                  <a:extLst>
                    <a:ext uri="{FF2B5EF4-FFF2-40B4-BE49-F238E27FC236}">
                      <a16:creationId xmlns:a16="http://schemas.microsoft.com/office/drawing/2014/main" id="{D8C95C78-8E99-EEAC-7070-CB6263FECDB5}"/>
                    </a:ext>
                  </a:extLst>
                </p:cNvPr>
                <p:cNvSpPr/>
                <p:nvPr/>
              </p:nvSpPr>
              <p:spPr>
                <a:xfrm>
                  <a:off x="4709694" y="1220679"/>
                  <a:ext cx="54262" cy="67301"/>
                </a:xfrm>
                <a:custGeom>
                  <a:avLst/>
                  <a:gdLst>
                    <a:gd name="connsiteX0" fmla="*/ 61971 w 75364"/>
                    <a:gd name="connsiteY0" fmla="*/ 93474 h 93474"/>
                    <a:gd name="connsiteX1" fmla="*/ 75365 w 75364"/>
                    <a:gd name="connsiteY1" fmla="*/ 93474 h 93474"/>
                    <a:gd name="connsiteX2" fmla="*/ 75365 w 75364"/>
                    <a:gd name="connsiteY2" fmla="*/ 86401 h 93474"/>
                    <a:gd name="connsiteX3" fmla="*/ 75365 w 75364"/>
                    <a:gd name="connsiteY3" fmla="*/ 52484 h 93474"/>
                    <a:gd name="connsiteX4" fmla="*/ 68099 w 75364"/>
                    <a:gd name="connsiteY4" fmla="*/ 52484 h 93474"/>
                    <a:gd name="connsiteX5" fmla="*/ 68099 w 75364"/>
                    <a:gd name="connsiteY5" fmla="*/ 86401 h 93474"/>
                    <a:gd name="connsiteX6" fmla="*/ 68099 w 75364"/>
                    <a:gd name="connsiteY6" fmla="*/ 89456 h 93474"/>
                    <a:gd name="connsiteX7" fmla="*/ 65786 w 75364"/>
                    <a:gd name="connsiteY7" fmla="*/ 86401 h 93474"/>
                    <a:gd name="connsiteX8" fmla="*/ 0 w 75364"/>
                    <a:gd name="connsiteY8" fmla="*/ 0 h 93474"/>
                    <a:gd name="connsiteX9" fmla="*/ 0 w 75364"/>
                    <a:gd name="connsiteY9" fmla="*/ 12072 h 93474"/>
                    <a:gd name="connsiteX10" fmla="*/ 61971 w 75364"/>
                    <a:gd name="connsiteY10" fmla="*/ 93474 h 93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364" h="93474">
                      <a:moveTo>
                        <a:pt x="61971" y="93474"/>
                      </a:moveTo>
                      <a:lnTo>
                        <a:pt x="75365" y="93474"/>
                      </a:lnTo>
                      <a:lnTo>
                        <a:pt x="75365" y="86401"/>
                      </a:lnTo>
                      <a:lnTo>
                        <a:pt x="75365" y="52484"/>
                      </a:lnTo>
                      <a:lnTo>
                        <a:pt x="68099" y="52484"/>
                      </a:lnTo>
                      <a:lnTo>
                        <a:pt x="68099" y="86401"/>
                      </a:lnTo>
                      <a:lnTo>
                        <a:pt x="68099" y="89456"/>
                      </a:lnTo>
                      <a:lnTo>
                        <a:pt x="65786" y="86401"/>
                      </a:lnTo>
                      <a:lnTo>
                        <a:pt x="0" y="0"/>
                      </a:lnTo>
                      <a:lnTo>
                        <a:pt x="0" y="12072"/>
                      </a:lnTo>
                      <a:lnTo>
                        <a:pt x="61971" y="93474"/>
                      </a:lnTo>
                      <a:close/>
                    </a:path>
                  </a:pathLst>
                </a:custGeom>
                <a:solidFill>
                  <a:srgbClr val="00FF9A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34" name="任意多边形: 形状 333">
                  <a:extLst>
                    <a:ext uri="{FF2B5EF4-FFF2-40B4-BE49-F238E27FC236}">
                      <a16:creationId xmlns:a16="http://schemas.microsoft.com/office/drawing/2014/main" id="{F7F6AB9D-D0A5-BD0F-D99B-222A1AF7B1A7}"/>
                    </a:ext>
                  </a:extLst>
                </p:cNvPr>
                <p:cNvSpPr/>
                <p:nvPr/>
              </p:nvSpPr>
              <p:spPr>
                <a:xfrm>
                  <a:off x="4958696" y="1199383"/>
                  <a:ext cx="19746" cy="24814"/>
                </a:xfrm>
                <a:custGeom>
                  <a:avLst/>
                  <a:gdLst>
                    <a:gd name="connsiteX0" fmla="*/ 16189 w 27425"/>
                    <a:gd name="connsiteY0" fmla="*/ 5063 h 34464"/>
                    <a:gd name="connsiteX1" fmla="*/ 16189 w 27425"/>
                    <a:gd name="connsiteY1" fmla="*/ 34464 h 34464"/>
                    <a:gd name="connsiteX2" fmla="*/ 11218 w 27425"/>
                    <a:gd name="connsiteY2" fmla="*/ 34464 h 34464"/>
                    <a:gd name="connsiteX3" fmla="*/ 11218 w 27425"/>
                    <a:gd name="connsiteY3" fmla="*/ 5063 h 34464"/>
                    <a:gd name="connsiteX4" fmla="*/ 0 w 27425"/>
                    <a:gd name="connsiteY4" fmla="*/ 5063 h 34464"/>
                    <a:gd name="connsiteX5" fmla="*/ 0 w 27425"/>
                    <a:gd name="connsiteY5" fmla="*/ 0 h 34464"/>
                    <a:gd name="connsiteX6" fmla="*/ 27425 w 27425"/>
                    <a:gd name="connsiteY6" fmla="*/ 0 h 34464"/>
                    <a:gd name="connsiteX7" fmla="*/ 27425 w 27425"/>
                    <a:gd name="connsiteY7" fmla="*/ 5063 h 34464"/>
                    <a:gd name="connsiteX8" fmla="*/ 16189 w 27425"/>
                    <a:gd name="connsiteY8" fmla="*/ 5063 h 3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425" h="34464">
                      <a:moveTo>
                        <a:pt x="16189" y="5063"/>
                      </a:moveTo>
                      <a:lnTo>
                        <a:pt x="16189" y="34464"/>
                      </a:lnTo>
                      <a:lnTo>
                        <a:pt x="11218" y="34464"/>
                      </a:lnTo>
                      <a:lnTo>
                        <a:pt x="11218" y="5063"/>
                      </a:lnTo>
                      <a:lnTo>
                        <a:pt x="0" y="5063"/>
                      </a:lnTo>
                      <a:lnTo>
                        <a:pt x="0" y="0"/>
                      </a:lnTo>
                      <a:lnTo>
                        <a:pt x="27425" y="0"/>
                      </a:lnTo>
                      <a:lnTo>
                        <a:pt x="27425" y="5063"/>
                      </a:lnTo>
                      <a:lnTo>
                        <a:pt x="16189" y="50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335" name="任意多边形: 形状 334">
                  <a:extLst>
                    <a:ext uri="{FF2B5EF4-FFF2-40B4-BE49-F238E27FC236}">
                      <a16:creationId xmlns:a16="http://schemas.microsoft.com/office/drawing/2014/main" id="{4CBBC0E4-5F79-265C-D1DF-9AAA4B86CA1D}"/>
                    </a:ext>
                  </a:extLst>
                </p:cNvPr>
                <p:cNvSpPr/>
                <p:nvPr/>
              </p:nvSpPr>
              <p:spPr>
                <a:xfrm>
                  <a:off x="4980605" y="1199383"/>
                  <a:ext cx="23850" cy="24814"/>
                </a:xfrm>
                <a:custGeom>
                  <a:avLst/>
                  <a:gdLst>
                    <a:gd name="connsiteX0" fmla="*/ 28163 w 33125"/>
                    <a:gd name="connsiteY0" fmla="*/ 9146 h 34464"/>
                    <a:gd name="connsiteX1" fmla="*/ 16535 w 33125"/>
                    <a:gd name="connsiteY1" fmla="*/ 21781 h 34464"/>
                    <a:gd name="connsiteX2" fmla="*/ 4963 w 33125"/>
                    <a:gd name="connsiteY2" fmla="*/ 9146 h 34464"/>
                    <a:gd name="connsiteX3" fmla="*/ 4963 w 33125"/>
                    <a:gd name="connsiteY3" fmla="*/ 34464 h 34464"/>
                    <a:gd name="connsiteX4" fmla="*/ 0 w 33125"/>
                    <a:gd name="connsiteY4" fmla="*/ 34464 h 34464"/>
                    <a:gd name="connsiteX5" fmla="*/ 0 w 33125"/>
                    <a:gd name="connsiteY5" fmla="*/ 0 h 34464"/>
                    <a:gd name="connsiteX6" fmla="*/ 3296 w 33125"/>
                    <a:gd name="connsiteY6" fmla="*/ 0 h 34464"/>
                    <a:gd name="connsiteX7" fmla="*/ 16535 w 33125"/>
                    <a:gd name="connsiteY7" fmla="*/ 14371 h 34464"/>
                    <a:gd name="connsiteX8" fmla="*/ 29820 w 33125"/>
                    <a:gd name="connsiteY8" fmla="*/ 0 h 34464"/>
                    <a:gd name="connsiteX9" fmla="*/ 33125 w 33125"/>
                    <a:gd name="connsiteY9" fmla="*/ 0 h 34464"/>
                    <a:gd name="connsiteX10" fmla="*/ 33125 w 33125"/>
                    <a:gd name="connsiteY10" fmla="*/ 34464 h 34464"/>
                    <a:gd name="connsiteX11" fmla="*/ 28163 w 33125"/>
                    <a:gd name="connsiteY11" fmla="*/ 34464 h 34464"/>
                    <a:gd name="connsiteX12" fmla="*/ 28163 w 33125"/>
                    <a:gd name="connsiteY12" fmla="*/ 9146 h 3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3125" h="34464">
                      <a:moveTo>
                        <a:pt x="28163" y="9146"/>
                      </a:moveTo>
                      <a:lnTo>
                        <a:pt x="16535" y="21781"/>
                      </a:lnTo>
                      <a:lnTo>
                        <a:pt x="4963" y="9146"/>
                      </a:lnTo>
                      <a:lnTo>
                        <a:pt x="4963" y="34464"/>
                      </a:lnTo>
                      <a:lnTo>
                        <a:pt x="0" y="34464"/>
                      </a:lnTo>
                      <a:lnTo>
                        <a:pt x="0" y="0"/>
                      </a:lnTo>
                      <a:lnTo>
                        <a:pt x="3296" y="0"/>
                      </a:lnTo>
                      <a:lnTo>
                        <a:pt x="16535" y="14371"/>
                      </a:lnTo>
                      <a:lnTo>
                        <a:pt x="29820" y="0"/>
                      </a:lnTo>
                      <a:lnTo>
                        <a:pt x="33125" y="0"/>
                      </a:lnTo>
                      <a:lnTo>
                        <a:pt x="33125" y="34464"/>
                      </a:lnTo>
                      <a:lnTo>
                        <a:pt x="28163" y="34464"/>
                      </a:lnTo>
                      <a:lnTo>
                        <a:pt x="28163" y="91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105" cap="flat">
                  <a:noFill/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</p:grpSp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7B9266A8-225F-2DC5-F736-832C52DA4349}"/>
                  </a:ext>
                </a:extLst>
              </p:cNvPr>
              <p:cNvSpPr txBox="1"/>
              <p:nvPr/>
            </p:nvSpPr>
            <p:spPr>
              <a:xfrm>
                <a:off x="5389902" y="2147964"/>
                <a:ext cx="692497" cy="1384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900">
                    <a:solidFill>
                      <a:schemeClr val="accent3"/>
                    </a:solidFill>
                    <a:effectLst/>
                    <a:latin typeface="OPPOSans L" panose="00020600040101010101" pitchFamily="18" charset="-122"/>
                    <a:ea typeface="OPPOSans L" panose="00020600040101010101" pitchFamily="18" charset="-122"/>
                    <a:cs typeface="OPPOSans L" panose="00020600040101010101" pitchFamily="18" charset="-122"/>
                  </a:rPr>
                  <a:t>从头设计平台</a:t>
                </a:r>
              </a:p>
            </p:txBody>
          </p:sp>
        </p:grpSp>
      </p:grpSp>
      <p:grpSp>
        <p:nvGrpSpPr>
          <p:cNvPr id="407" name="组合 406">
            <a:extLst>
              <a:ext uri="{FF2B5EF4-FFF2-40B4-BE49-F238E27FC236}">
                <a16:creationId xmlns:a16="http://schemas.microsoft.com/office/drawing/2014/main" id="{110CA72B-B495-EF3A-D15F-805B2C24537E}"/>
              </a:ext>
            </a:extLst>
          </p:cNvPr>
          <p:cNvGrpSpPr/>
          <p:nvPr/>
        </p:nvGrpSpPr>
        <p:grpSpPr>
          <a:xfrm>
            <a:off x="4065261" y="3340758"/>
            <a:ext cx="1193838" cy="730060"/>
            <a:chOff x="1268186" y="2861930"/>
            <a:chExt cx="933788" cy="632921"/>
          </a:xfrm>
          <a:effectLst>
            <a:outerShdw blurRad="152400" dist="63500" dir="5400000" sx="98000" sy="98000" algn="t" rotWithShape="0">
              <a:srgbClr val="090048">
                <a:alpha val="30000"/>
              </a:srgbClr>
            </a:outerShdw>
          </a:effectLst>
        </p:grpSpPr>
        <p:sp>
          <p:nvSpPr>
            <p:cNvPr id="431" name="矩形: 圆角 430">
              <a:extLst>
                <a:ext uri="{FF2B5EF4-FFF2-40B4-BE49-F238E27FC236}">
                  <a16:creationId xmlns:a16="http://schemas.microsoft.com/office/drawing/2014/main" id="{CC47DE59-D082-FD8E-14FF-00F24122C2E3}"/>
                </a:ext>
              </a:extLst>
            </p:cNvPr>
            <p:cNvSpPr/>
            <p:nvPr/>
          </p:nvSpPr>
          <p:spPr>
            <a:xfrm>
              <a:off x="1268186" y="2862530"/>
              <a:ext cx="933788" cy="632321"/>
            </a:xfrm>
            <a:prstGeom prst="roundRect">
              <a:avLst>
                <a:gd name="adj" fmla="val 4186"/>
              </a:avLst>
            </a:pr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432" name="矩形: 圆角 431">
              <a:extLst>
                <a:ext uri="{FF2B5EF4-FFF2-40B4-BE49-F238E27FC236}">
                  <a16:creationId xmlns:a16="http://schemas.microsoft.com/office/drawing/2014/main" id="{9451BD60-E3A8-52C2-2616-160E579A8DE6}"/>
                </a:ext>
              </a:extLst>
            </p:cNvPr>
            <p:cNvSpPr/>
            <p:nvPr/>
          </p:nvSpPr>
          <p:spPr>
            <a:xfrm flipH="1">
              <a:off x="1307190" y="2861930"/>
              <a:ext cx="894784" cy="632850"/>
            </a:xfrm>
            <a:prstGeom prst="roundRect">
              <a:avLst>
                <a:gd name="adj" fmla="val 3551"/>
              </a:avLst>
            </a:prstGeom>
            <a:gradFill>
              <a:gsLst>
                <a:gs pos="100000">
                  <a:srgbClr val="24037B">
                    <a:lumMod val="89000"/>
                  </a:srgbClr>
                </a:gs>
                <a:gs pos="0">
                  <a:srgbClr val="24037B"/>
                </a:gs>
              </a:gsLst>
              <a:lin ang="5400000" scaled="0"/>
            </a:gradFill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"/>
                    </a:schemeClr>
                  </a:gs>
                  <a:gs pos="77000">
                    <a:schemeClr val="accent1">
                      <a:lumMod val="10000"/>
                      <a:lumOff val="90000"/>
                      <a:alpha val="6500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grpSp>
        <p:nvGrpSpPr>
          <p:cNvPr id="434" name="组合 433">
            <a:extLst>
              <a:ext uri="{FF2B5EF4-FFF2-40B4-BE49-F238E27FC236}">
                <a16:creationId xmlns:a16="http://schemas.microsoft.com/office/drawing/2014/main" id="{930600B0-15D8-178E-567A-EAF80EEAE38A}"/>
              </a:ext>
            </a:extLst>
          </p:cNvPr>
          <p:cNvGrpSpPr/>
          <p:nvPr/>
        </p:nvGrpSpPr>
        <p:grpSpPr>
          <a:xfrm>
            <a:off x="4065261" y="4313111"/>
            <a:ext cx="1193838" cy="730060"/>
            <a:chOff x="1268186" y="2861930"/>
            <a:chExt cx="933788" cy="632921"/>
          </a:xfrm>
          <a:effectLst>
            <a:outerShdw blurRad="152400" dist="63500" dir="5400000" sx="98000" sy="98000" algn="t" rotWithShape="0">
              <a:srgbClr val="090048">
                <a:alpha val="30000"/>
              </a:srgbClr>
            </a:outerShdw>
          </a:effectLst>
        </p:grpSpPr>
        <p:sp>
          <p:nvSpPr>
            <p:cNvPr id="458" name="矩形: 圆角 457">
              <a:extLst>
                <a:ext uri="{FF2B5EF4-FFF2-40B4-BE49-F238E27FC236}">
                  <a16:creationId xmlns:a16="http://schemas.microsoft.com/office/drawing/2014/main" id="{FD14EB98-108A-CC42-90E6-1F8169F7BB4A}"/>
                </a:ext>
              </a:extLst>
            </p:cNvPr>
            <p:cNvSpPr/>
            <p:nvPr/>
          </p:nvSpPr>
          <p:spPr>
            <a:xfrm>
              <a:off x="1268186" y="2862530"/>
              <a:ext cx="933788" cy="632321"/>
            </a:xfrm>
            <a:prstGeom prst="roundRect">
              <a:avLst>
                <a:gd name="adj" fmla="val 4186"/>
              </a:avLst>
            </a:pr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459" name="矩形: 圆角 458">
              <a:extLst>
                <a:ext uri="{FF2B5EF4-FFF2-40B4-BE49-F238E27FC236}">
                  <a16:creationId xmlns:a16="http://schemas.microsoft.com/office/drawing/2014/main" id="{8FE8501C-85F1-0817-9B1E-4DF1F9AA013F}"/>
                </a:ext>
              </a:extLst>
            </p:cNvPr>
            <p:cNvSpPr/>
            <p:nvPr/>
          </p:nvSpPr>
          <p:spPr>
            <a:xfrm flipH="1">
              <a:off x="1307190" y="2861930"/>
              <a:ext cx="894784" cy="632850"/>
            </a:xfrm>
            <a:prstGeom prst="roundRect">
              <a:avLst>
                <a:gd name="adj" fmla="val 3551"/>
              </a:avLst>
            </a:prstGeom>
            <a:gradFill>
              <a:gsLst>
                <a:gs pos="100000">
                  <a:srgbClr val="24037B">
                    <a:lumMod val="89000"/>
                  </a:srgbClr>
                </a:gs>
                <a:gs pos="0">
                  <a:srgbClr val="24037B"/>
                </a:gs>
              </a:gsLst>
              <a:lin ang="5400000" scaled="0"/>
            </a:gradFill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"/>
                    </a:schemeClr>
                  </a:gs>
                  <a:gs pos="77000">
                    <a:schemeClr val="accent1">
                      <a:lumMod val="10000"/>
                      <a:lumOff val="90000"/>
                      <a:alpha val="6500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5F1DB7BC-4F9E-1A0F-7D09-1D8358EFF49E}"/>
              </a:ext>
            </a:extLst>
          </p:cNvPr>
          <p:cNvGrpSpPr/>
          <p:nvPr/>
        </p:nvGrpSpPr>
        <p:grpSpPr>
          <a:xfrm>
            <a:off x="4065261" y="5242430"/>
            <a:ext cx="1193838" cy="730060"/>
            <a:chOff x="1268186" y="2861930"/>
            <a:chExt cx="933788" cy="632921"/>
          </a:xfrm>
          <a:effectLst>
            <a:outerShdw blurRad="152400" dist="63500" dir="5400000" sx="98000" sy="98000" algn="t" rotWithShape="0">
              <a:srgbClr val="090048">
                <a:alpha val="30000"/>
              </a:srgbClr>
            </a:outerShdw>
          </a:effectLst>
        </p:grpSpPr>
        <p:sp>
          <p:nvSpPr>
            <p:cNvPr id="485" name="矩形: 圆角 484">
              <a:extLst>
                <a:ext uri="{FF2B5EF4-FFF2-40B4-BE49-F238E27FC236}">
                  <a16:creationId xmlns:a16="http://schemas.microsoft.com/office/drawing/2014/main" id="{3DF54343-DB8B-1803-E847-266F3DA3F453}"/>
                </a:ext>
              </a:extLst>
            </p:cNvPr>
            <p:cNvSpPr/>
            <p:nvPr/>
          </p:nvSpPr>
          <p:spPr>
            <a:xfrm>
              <a:off x="1268186" y="2862530"/>
              <a:ext cx="933788" cy="632321"/>
            </a:xfrm>
            <a:prstGeom prst="roundRect">
              <a:avLst>
                <a:gd name="adj" fmla="val 4186"/>
              </a:avLst>
            </a:pr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486" name="矩形: 圆角 485">
              <a:extLst>
                <a:ext uri="{FF2B5EF4-FFF2-40B4-BE49-F238E27FC236}">
                  <a16:creationId xmlns:a16="http://schemas.microsoft.com/office/drawing/2014/main" id="{0DE93F99-9DD4-1069-50AF-611042802075}"/>
                </a:ext>
              </a:extLst>
            </p:cNvPr>
            <p:cNvSpPr/>
            <p:nvPr/>
          </p:nvSpPr>
          <p:spPr>
            <a:xfrm flipH="1">
              <a:off x="1307190" y="2861930"/>
              <a:ext cx="894784" cy="632850"/>
            </a:xfrm>
            <a:prstGeom prst="roundRect">
              <a:avLst>
                <a:gd name="adj" fmla="val 3551"/>
              </a:avLst>
            </a:prstGeom>
            <a:gradFill>
              <a:gsLst>
                <a:gs pos="100000">
                  <a:srgbClr val="24037B">
                    <a:lumMod val="89000"/>
                  </a:srgbClr>
                </a:gs>
                <a:gs pos="0">
                  <a:srgbClr val="24037B"/>
                </a:gs>
              </a:gsLst>
              <a:lin ang="5400000" scaled="0"/>
            </a:gradFill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"/>
                    </a:schemeClr>
                  </a:gs>
                  <a:gs pos="77000">
                    <a:schemeClr val="accent1">
                      <a:lumMod val="10000"/>
                      <a:lumOff val="90000"/>
                      <a:alpha val="6500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6D673F6A-A7C2-E2FC-5AA4-A13DC887B788}"/>
              </a:ext>
            </a:extLst>
          </p:cNvPr>
          <p:cNvGrpSpPr/>
          <p:nvPr/>
        </p:nvGrpSpPr>
        <p:grpSpPr>
          <a:xfrm>
            <a:off x="2201350" y="4313111"/>
            <a:ext cx="1193838" cy="730060"/>
            <a:chOff x="1268186" y="2861930"/>
            <a:chExt cx="933788" cy="632921"/>
          </a:xfrm>
          <a:effectLst>
            <a:outerShdw blurRad="152400" dist="63500" dir="5400000" sx="98000" sy="98000" algn="t" rotWithShape="0">
              <a:srgbClr val="090048">
                <a:alpha val="30000"/>
              </a:srgbClr>
            </a:outerShdw>
          </a:effectLst>
        </p:grpSpPr>
        <p:sp>
          <p:nvSpPr>
            <p:cNvPr id="512" name="矩形: 圆角 511">
              <a:extLst>
                <a:ext uri="{FF2B5EF4-FFF2-40B4-BE49-F238E27FC236}">
                  <a16:creationId xmlns:a16="http://schemas.microsoft.com/office/drawing/2014/main" id="{85B375C4-8288-2F78-BBB1-209DC66B4B93}"/>
                </a:ext>
              </a:extLst>
            </p:cNvPr>
            <p:cNvSpPr/>
            <p:nvPr/>
          </p:nvSpPr>
          <p:spPr>
            <a:xfrm>
              <a:off x="1268186" y="2862530"/>
              <a:ext cx="933788" cy="632321"/>
            </a:xfrm>
            <a:prstGeom prst="roundRect">
              <a:avLst>
                <a:gd name="adj" fmla="val 4186"/>
              </a:avLst>
            </a:pr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513" name="矩形: 圆角 512">
              <a:extLst>
                <a:ext uri="{FF2B5EF4-FFF2-40B4-BE49-F238E27FC236}">
                  <a16:creationId xmlns:a16="http://schemas.microsoft.com/office/drawing/2014/main" id="{19EC6E36-A3E8-5EA8-B22C-F541EB7F1C0B}"/>
                </a:ext>
              </a:extLst>
            </p:cNvPr>
            <p:cNvSpPr/>
            <p:nvPr/>
          </p:nvSpPr>
          <p:spPr>
            <a:xfrm flipH="1">
              <a:off x="1307190" y="2861930"/>
              <a:ext cx="894784" cy="632850"/>
            </a:xfrm>
            <a:prstGeom prst="roundRect">
              <a:avLst>
                <a:gd name="adj" fmla="val 3551"/>
              </a:avLst>
            </a:prstGeom>
            <a:gradFill>
              <a:gsLst>
                <a:gs pos="100000">
                  <a:srgbClr val="24037B">
                    <a:lumMod val="89000"/>
                  </a:srgbClr>
                </a:gs>
                <a:gs pos="0">
                  <a:srgbClr val="24037B"/>
                </a:gs>
              </a:gsLst>
              <a:lin ang="5400000" scaled="0"/>
            </a:gradFill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"/>
                    </a:schemeClr>
                  </a:gs>
                  <a:gs pos="77000">
                    <a:schemeClr val="accent1">
                      <a:lumMod val="10000"/>
                      <a:lumOff val="90000"/>
                      <a:alpha val="6500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BE4E17AB-3C83-5492-5113-C62609CBE99F}"/>
              </a:ext>
            </a:extLst>
          </p:cNvPr>
          <p:cNvGrpSpPr/>
          <p:nvPr/>
        </p:nvGrpSpPr>
        <p:grpSpPr>
          <a:xfrm>
            <a:off x="3994223" y="2707166"/>
            <a:ext cx="126104" cy="126104"/>
            <a:chOff x="4135568" y="2171802"/>
            <a:chExt cx="126104" cy="126104"/>
          </a:xfrm>
        </p:grpSpPr>
        <p:sp>
          <p:nvSpPr>
            <p:cNvPr id="341" name="Oval 236-">
              <a:extLst>
                <a:ext uri="{FF2B5EF4-FFF2-40B4-BE49-F238E27FC236}">
                  <a16:creationId xmlns:a16="http://schemas.microsoft.com/office/drawing/2014/main" id="{7B41F566-F1FE-3521-882D-FF4AA19F44E2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>
              <a:extLst>
                <a:ext uri="{FF2B5EF4-FFF2-40B4-BE49-F238E27FC236}">
                  <a16:creationId xmlns:a16="http://schemas.microsoft.com/office/drawing/2014/main" id="{C3BF4607-DF25-F7FE-A905-33894C6E0780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3DC4295B-7DBB-83AE-3BBA-E81983CA949D}"/>
              </a:ext>
            </a:extLst>
          </p:cNvPr>
          <p:cNvGrpSpPr/>
          <p:nvPr/>
        </p:nvGrpSpPr>
        <p:grpSpPr>
          <a:xfrm>
            <a:off x="3994223" y="3649088"/>
            <a:ext cx="126104" cy="126104"/>
            <a:chOff x="4135568" y="2171802"/>
            <a:chExt cx="126104" cy="126104"/>
          </a:xfrm>
        </p:grpSpPr>
        <p:sp>
          <p:nvSpPr>
            <p:cNvPr id="344" name="Oval 236-">
              <a:extLst>
                <a:ext uri="{FF2B5EF4-FFF2-40B4-BE49-F238E27FC236}">
                  <a16:creationId xmlns:a16="http://schemas.microsoft.com/office/drawing/2014/main" id="{3FF46AE6-5C2E-25A6-D1F3-3EA03CED429C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>
              <a:extLst>
                <a:ext uri="{FF2B5EF4-FFF2-40B4-BE49-F238E27FC236}">
                  <a16:creationId xmlns:a16="http://schemas.microsoft.com/office/drawing/2014/main" id="{21480586-CD7A-ECA3-5117-55BB32D08067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4" name="组合 513">
            <a:extLst>
              <a:ext uri="{FF2B5EF4-FFF2-40B4-BE49-F238E27FC236}">
                <a16:creationId xmlns:a16="http://schemas.microsoft.com/office/drawing/2014/main" id="{3F8E8808-32B7-97A2-D56D-B2314E448994}"/>
              </a:ext>
            </a:extLst>
          </p:cNvPr>
          <p:cNvGrpSpPr/>
          <p:nvPr/>
        </p:nvGrpSpPr>
        <p:grpSpPr>
          <a:xfrm>
            <a:off x="4167770" y="3474343"/>
            <a:ext cx="1050570" cy="470754"/>
            <a:chOff x="4167770" y="2938979"/>
            <a:chExt cx="1050570" cy="470754"/>
          </a:xfrm>
        </p:grpSpPr>
        <p:grpSp>
          <p:nvGrpSpPr>
            <p:cNvPr id="297" name="图形 3">
              <a:extLst>
                <a:ext uri="{FF2B5EF4-FFF2-40B4-BE49-F238E27FC236}">
                  <a16:creationId xmlns:a16="http://schemas.microsoft.com/office/drawing/2014/main" id="{B0548B3F-DBD9-460A-782F-BB4D29476C1F}"/>
                </a:ext>
              </a:extLst>
            </p:cNvPr>
            <p:cNvGrpSpPr/>
            <p:nvPr/>
          </p:nvGrpSpPr>
          <p:grpSpPr>
            <a:xfrm>
              <a:off x="4364137" y="2938979"/>
              <a:ext cx="673730" cy="279018"/>
              <a:chOff x="4407876" y="2031972"/>
              <a:chExt cx="642470" cy="266074"/>
            </a:xfrm>
          </p:grpSpPr>
          <p:sp>
            <p:nvSpPr>
              <p:cNvPr id="298" name="任意多边形: 形状 297">
                <a:extLst>
                  <a:ext uri="{FF2B5EF4-FFF2-40B4-BE49-F238E27FC236}">
                    <a16:creationId xmlns:a16="http://schemas.microsoft.com/office/drawing/2014/main" id="{27D4EC0E-75BB-C15D-065A-4F8726A4E8F6}"/>
                  </a:ext>
                </a:extLst>
              </p:cNvPr>
              <p:cNvSpPr/>
              <p:nvPr/>
            </p:nvSpPr>
            <p:spPr>
              <a:xfrm>
                <a:off x="4843990" y="2117158"/>
                <a:ext cx="30158" cy="93414"/>
              </a:xfrm>
              <a:custGeom>
                <a:avLst/>
                <a:gdLst>
                  <a:gd name="connsiteX0" fmla="*/ 41563 w 41886"/>
                  <a:gd name="connsiteY0" fmla="*/ 114663 h 129741"/>
                  <a:gd name="connsiteX1" fmla="*/ 39797 w 41886"/>
                  <a:gd name="connsiteY1" fmla="*/ 112651 h 129741"/>
                  <a:gd name="connsiteX2" fmla="*/ 37193 w 41886"/>
                  <a:gd name="connsiteY2" fmla="*/ 111877 h 129741"/>
                  <a:gd name="connsiteX3" fmla="*/ 31702 w 41886"/>
                  <a:gd name="connsiteY3" fmla="*/ 99821 h 129741"/>
                  <a:gd name="connsiteX4" fmla="*/ 35199 w 41886"/>
                  <a:gd name="connsiteY4" fmla="*/ 94850 h 129741"/>
                  <a:gd name="connsiteX5" fmla="*/ 36419 w 41886"/>
                  <a:gd name="connsiteY5" fmla="*/ 88941 h 129741"/>
                  <a:gd name="connsiteX6" fmla="*/ 36419 w 41886"/>
                  <a:gd name="connsiteY6" fmla="*/ 15616 h 129741"/>
                  <a:gd name="connsiteX7" fmla="*/ 35390 w 41886"/>
                  <a:gd name="connsiteY7" fmla="*/ 9679 h 129741"/>
                  <a:gd name="connsiteX8" fmla="*/ 32075 w 41886"/>
                  <a:gd name="connsiteY8" fmla="*/ 4598 h 129741"/>
                  <a:gd name="connsiteX9" fmla="*/ 26995 w 41886"/>
                  <a:gd name="connsiteY9" fmla="*/ 1202 h 129741"/>
                  <a:gd name="connsiteX10" fmla="*/ 20958 w 41886"/>
                  <a:gd name="connsiteY10" fmla="*/ 0 h 129741"/>
                  <a:gd name="connsiteX11" fmla="*/ 14930 w 41886"/>
                  <a:gd name="connsiteY11" fmla="*/ 1202 h 129741"/>
                  <a:gd name="connsiteX12" fmla="*/ 9849 w 41886"/>
                  <a:gd name="connsiteY12" fmla="*/ 4598 h 129741"/>
                  <a:gd name="connsiteX13" fmla="*/ 6526 w 41886"/>
                  <a:gd name="connsiteY13" fmla="*/ 9679 h 129741"/>
                  <a:gd name="connsiteX14" fmla="*/ 5497 w 41886"/>
                  <a:gd name="connsiteY14" fmla="*/ 15616 h 129741"/>
                  <a:gd name="connsiteX15" fmla="*/ 5497 w 41886"/>
                  <a:gd name="connsiteY15" fmla="*/ 88941 h 129741"/>
                  <a:gd name="connsiteX16" fmla="*/ 6717 w 41886"/>
                  <a:gd name="connsiteY16" fmla="*/ 94850 h 129741"/>
                  <a:gd name="connsiteX17" fmla="*/ 10213 w 41886"/>
                  <a:gd name="connsiteY17" fmla="*/ 99821 h 129741"/>
                  <a:gd name="connsiteX18" fmla="*/ 4723 w 41886"/>
                  <a:gd name="connsiteY18" fmla="*/ 111877 h 129741"/>
                  <a:gd name="connsiteX19" fmla="*/ 1718 w 41886"/>
                  <a:gd name="connsiteY19" fmla="*/ 112988 h 129741"/>
                  <a:gd name="connsiteX20" fmla="*/ 88 w 41886"/>
                  <a:gd name="connsiteY20" fmla="*/ 115692 h 129741"/>
                  <a:gd name="connsiteX21" fmla="*/ 562 w 41886"/>
                  <a:gd name="connsiteY21" fmla="*/ 118806 h 129741"/>
                  <a:gd name="connsiteX22" fmla="*/ 2920 w 41886"/>
                  <a:gd name="connsiteY22" fmla="*/ 120937 h 129741"/>
                  <a:gd name="connsiteX23" fmla="*/ 6125 w 41886"/>
                  <a:gd name="connsiteY23" fmla="*/ 121146 h 129741"/>
                  <a:gd name="connsiteX24" fmla="*/ 8757 w 41886"/>
                  <a:gd name="connsiteY24" fmla="*/ 119334 h 129741"/>
                  <a:gd name="connsiteX25" fmla="*/ 9640 w 41886"/>
                  <a:gd name="connsiteY25" fmla="*/ 116311 h 129741"/>
                  <a:gd name="connsiteX26" fmla="*/ 8393 w 41886"/>
                  <a:gd name="connsiteY26" fmla="*/ 113416 h 129741"/>
                  <a:gd name="connsiteX27" fmla="*/ 13519 w 41886"/>
                  <a:gd name="connsiteY27" fmla="*/ 102162 h 129741"/>
                  <a:gd name="connsiteX28" fmla="*/ 18909 w 41886"/>
                  <a:gd name="connsiteY28" fmla="*/ 103873 h 129741"/>
                  <a:gd name="connsiteX29" fmla="*/ 18909 w 41886"/>
                  <a:gd name="connsiteY29" fmla="*/ 120463 h 129741"/>
                  <a:gd name="connsiteX30" fmla="*/ 16851 w 41886"/>
                  <a:gd name="connsiteY30" fmla="*/ 122193 h 129741"/>
                  <a:gd name="connsiteX31" fmla="*/ 16077 w 41886"/>
                  <a:gd name="connsiteY31" fmla="*/ 124733 h 129741"/>
                  <a:gd name="connsiteX32" fmla="*/ 16360 w 41886"/>
                  <a:gd name="connsiteY32" fmla="*/ 126627 h 129741"/>
                  <a:gd name="connsiteX33" fmla="*/ 17389 w 41886"/>
                  <a:gd name="connsiteY33" fmla="*/ 128257 h 129741"/>
                  <a:gd name="connsiteX34" fmla="*/ 19000 w 41886"/>
                  <a:gd name="connsiteY34" fmla="*/ 129350 h 129741"/>
                  <a:gd name="connsiteX35" fmla="*/ 20912 w 41886"/>
                  <a:gd name="connsiteY35" fmla="*/ 129741 h 129741"/>
                  <a:gd name="connsiteX36" fmla="*/ 22824 w 41886"/>
                  <a:gd name="connsiteY36" fmla="*/ 129350 h 129741"/>
                  <a:gd name="connsiteX37" fmla="*/ 24436 w 41886"/>
                  <a:gd name="connsiteY37" fmla="*/ 128257 h 129741"/>
                  <a:gd name="connsiteX38" fmla="*/ 25465 w 41886"/>
                  <a:gd name="connsiteY38" fmla="*/ 126627 h 129741"/>
                  <a:gd name="connsiteX39" fmla="*/ 25747 w 41886"/>
                  <a:gd name="connsiteY39" fmla="*/ 124733 h 129741"/>
                  <a:gd name="connsiteX40" fmla="*/ 24973 w 41886"/>
                  <a:gd name="connsiteY40" fmla="*/ 122193 h 129741"/>
                  <a:gd name="connsiteX41" fmla="*/ 22916 w 41886"/>
                  <a:gd name="connsiteY41" fmla="*/ 120463 h 129741"/>
                  <a:gd name="connsiteX42" fmla="*/ 22916 w 41886"/>
                  <a:gd name="connsiteY42" fmla="*/ 103919 h 129741"/>
                  <a:gd name="connsiteX43" fmla="*/ 28306 w 41886"/>
                  <a:gd name="connsiteY43" fmla="*/ 102207 h 129741"/>
                  <a:gd name="connsiteX44" fmla="*/ 33432 w 41886"/>
                  <a:gd name="connsiteY44" fmla="*/ 113461 h 129741"/>
                  <a:gd name="connsiteX45" fmla="*/ 32312 w 41886"/>
                  <a:gd name="connsiteY45" fmla="*/ 115710 h 129741"/>
                  <a:gd name="connsiteX46" fmla="*/ 32522 w 41886"/>
                  <a:gd name="connsiteY46" fmla="*/ 118196 h 129741"/>
                  <a:gd name="connsiteX47" fmla="*/ 33997 w 41886"/>
                  <a:gd name="connsiteY47" fmla="*/ 120236 h 129741"/>
                  <a:gd name="connsiteX48" fmla="*/ 36328 w 41886"/>
                  <a:gd name="connsiteY48" fmla="*/ 121246 h 129741"/>
                  <a:gd name="connsiteX49" fmla="*/ 38868 w 41886"/>
                  <a:gd name="connsiteY49" fmla="*/ 120955 h 129741"/>
                  <a:gd name="connsiteX50" fmla="*/ 40899 w 41886"/>
                  <a:gd name="connsiteY50" fmla="*/ 119443 h 129741"/>
                  <a:gd name="connsiteX51" fmla="*/ 41854 w 41886"/>
                  <a:gd name="connsiteY51" fmla="*/ 117131 h 129741"/>
                  <a:gd name="connsiteX52" fmla="*/ 41463 w 41886"/>
                  <a:gd name="connsiteY52" fmla="*/ 114663 h 129741"/>
                  <a:gd name="connsiteX53" fmla="*/ 41563 w 41886"/>
                  <a:gd name="connsiteY53" fmla="*/ 114663 h 12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1886" h="129741">
                    <a:moveTo>
                      <a:pt x="41563" y="114663"/>
                    </a:moveTo>
                    <a:cubicBezTo>
                      <a:pt x="41181" y="113844"/>
                      <a:pt x="40571" y="113142"/>
                      <a:pt x="39797" y="112651"/>
                    </a:cubicBezTo>
                    <a:cubicBezTo>
                      <a:pt x="39014" y="112150"/>
                      <a:pt x="38112" y="111886"/>
                      <a:pt x="37193" y="111877"/>
                    </a:cubicBezTo>
                    <a:lnTo>
                      <a:pt x="31702" y="99821"/>
                    </a:lnTo>
                    <a:cubicBezTo>
                      <a:pt x="33205" y="98419"/>
                      <a:pt x="34388" y="96726"/>
                      <a:pt x="35199" y="94850"/>
                    </a:cubicBezTo>
                    <a:cubicBezTo>
                      <a:pt x="36009" y="92983"/>
                      <a:pt x="36428" y="90971"/>
                      <a:pt x="36419" y="88941"/>
                    </a:cubicBezTo>
                    <a:lnTo>
                      <a:pt x="36419" y="15616"/>
                    </a:lnTo>
                    <a:cubicBezTo>
                      <a:pt x="36492" y="13585"/>
                      <a:pt x="36136" y="11564"/>
                      <a:pt x="35390" y="9679"/>
                    </a:cubicBezTo>
                    <a:cubicBezTo>
                      <a:pt x="34643" y="7785"/>
                      <a:pt x="33514" y="6055"/>
                      <a:pt x="32075" y="4598"/>
                    </a:cubicBezTo>
                    <a:cubicBezTo>
                      <a:pt x="30628" y="3150"/>
                      <a:pt x="28898" y="1985"/>
                      <a:pt x="26995" y="1202"/>
                    </a:cubicBezTo>
                    <a:cubicBezTo>
                      <a:pt x="25083" y="410"/>
                      <a:pt x="23034" y="0"/>
                      <a:pt x="20958" y="0"/>
                    </a:cubicBezTo>
                    <a:cubicBezTo>
                      <a:pt x="18891" y="0"/>
                      <a:pt x="16833" y="410"/>
                      <a:pt x="14930" y="1202"/>
                    </a:cubicBezTo>
                    <a:cubicBezTo>
                      <a:pt x="13018" y="1985"/>
                      <a:pt x="11288" y="3150"/>
                      <a:pt x="9849" y="4598"/>
                    </a:cubicBezTo>
                    <a:cubicBezTo>
                      <a:pt x="8402" y="6055"/>
                      <a:pt x="7282" y="7785"/>
                      <a:pt x="6526" y="9679"/>
                    </a:cubicBezTo>
                    <a:cubicBezTo>
                      <a:pt x="5779" y="11564"/>
                      <a:pt x="5433" y="13585"/>
                      <a:pt x="5497" y="15616"/>
                    </a:cubicBezTo>
                    <a:lnTo>
                      <a:pt x="5497" y="88941"/>
                    </a:lnTo>
                    <a:cubicBezTo>
                      <a:pt x="5497" y="90971"/>
                      <a:pt x="5907" y="92983"/>
                      <a:pt x="6717" y="94850"/>
                    </a:cubicBezTo>
                    <a:cubicBezTo>
                      <a:pt x="7528" y="96726"/>
                      <a:pt x="8720" y="98419"/>
                      <a:pt x="10213" y="99821"/>
                    </a:cubicBezTo>
                    <a:lnTo>
                      <a:pt x="4723" y="111877"/>
                    </a:lnTo>
                    <a:cubicBezTo>
                      <a:pt x="3621" y="111904"/>
                      <a:pt x="2565" y="112296"/>
                      <a:pt x="1718" y="112988"/>
                    </a:cubicBezTo>
                    <a:cubicBezTo>
                      <a:pt x="871" y="113680"/>
                      <a:pt x="298" y="114636"/>
                      <a:pt x="88" y="115692"/>
                    </a:cubicBezTo>
                    <a:cubicBezTo>
                      <a:pt x="-121" y="116757"/>
                      <a:pt x="43" y="117850"/>
                      <a:pt x="562" y="118806"/>
                    </a:cubicBezTo>
                    <a:cubicBezTo>
                      <a:pt x="1072" y="119762"/>
                      <a:pt x="1910" y="120509"/>
                      <a:pt x="2920" y="120937"/>
                    </a:cubicBezTo>
                    <a:cubicBezTo>
                      <a:pt x="3940" y="121365"/>
                      <a:pt x="5069" y="121437"/>
                      <a:pt x="6125" y="121146"/>
                    </a:cubicBezTo>
                    <a:cubicBezTo>
                      <a:pt x="7191" y="120855"/>
                      <a:pt x="8119" y="120217"/>
                      <a:pt x="8757" y="119334"/>
                    </a:cubicBezTo>
                    <a:cubicBezTo>
                      <a:pt x="9394" y="118460"/>
                      <a:pt x="9713" y="117395"/>
                      <a:pt x="9640" y="116311"/>
                    </a:cubicBezTo>
                    <a:cubicBezTo>
                      <a:pt x="9576" y="115237"/>
                      <a:pt x="9130" y="114217"/>
                      <a:pt x="8393" y="113416"/>
                    </a:cubicBezTo>
                    <a:lnTo>
                      <a:pt x="13519" y="102162"/>
                    </a:lnTo>
                    <a:cubicBezTo>
                      <a:pt x="15185" y="103054"/>
                      <a:pt x="17015" y="103637"/>
                      <a:pt x="18909" y="103873"/>
                    </a:cubicBezTo>
                    <a:lnTo>
                      <a:pt x="18909" y="120463"/>
                    </a:lnTo>
                    <a:cubicBezTo>
                      <a:pt x="18062" y="120827"/>
                      <a:pt x="17352" y="121428"/>
                      <a:pt x="16851" y="122193"/>
                    </a:cubicBezTo>
                    <a:cubicBezTo>
                      <a:pt x="16351" y="122949"/>
                      <a:pt x="16077" y="123832"/>
                      <a:pt x="16077" y="124733"/>
                    </a:cubicBezTo>
                    <a:cubicBezTo>
                      <a:pt x="16041" y="125380"/>
                      <a:pt x="16141" y="126027"/>
                      <a:pt x="16360" y="126627"/>
                    </a:cubicBezTo>
                    <a:cubicBezTo>
                      <a:pt x="16587" y="127237"/>
                      <a:pt x="16942" y="127784"/>
                      <a:pt x="17389" y="128257"/>
                    </a:cubicBezTo>
                    <a:cubicBezTo>
                      <a:pt x="17844" y="128722"/>
                      <a:pt x="18390" y="129095"/>
                      <a:pt x="19000" y="129350"/>
                    </a:cubicBezTo>
                    <a:cubicBezTo>
                      <a:pt x="19601" y="129605"/>
                      <a:pt x="20257" y="129741"/>
                      <a:pt x="20912" y="129741"/>
                    </a:cubicBezTo>
                    <a:cubicBezTo>
                      <a:pt x="21568" y="129741"/>
                      <a:pt x="22223" y="129605"/>
                      <a:pt x="22824" y="129350"/>
                    </a:cubicBezTo>
                    <a:cubicBezTo>
                      <a:pt x="23434" y="129095"/>
                      <a:pt x="23981" y="128722"/>
                      <a:pt x="24436" y="128257"/>
                    </a:cubicBezTo>
                    <a:cubicBezTo>
                      <a:pt x="24882" y="127784"/>
                      <a:pt x="25237" y="127237"/>
                      <a:pt x="25465" y="126627"/>
                    </a:cubicBezTo>
                    <a:cubicBezTo>
                      <a:pt x="25683" y="126027"/>
                      <a:pt x="25784" y="125380"/>
                      <a:pt x="25747" y="124733"/>
                    </a:cubicBezTo>
                    <a:cubicBezTo>
                      <a:pt x="25747" y="123832"/>
                      <a:pt x="25474" y="122949"/>
                      <a:pt x="24973" y="122193"/>
                    </a:cubicBezTo>
                    <a:cubicBezTo>
                      <a:pt x="24472" y="121428"/>
                      <a:pt x="23762" y="120827"/>
                      <a:pt x="22916" y="120463"/>
                    </a:cubicBezTo>
                    <a:lnTo>
                      <a:pt x="22916" y="103919"/>
                    </a:lnTo>
                    <a:cubicBezTo>
                      <a:pt x="24809" y="103682"/>
                      <a:pt x="26640" y="103099"/>
                      <a:pt x="28306" y="102207"/>
                    </a:cubicBezTo>
                    <a:lnTo>
                      <a:pt x="33432" y="113461"/>
                    </a:lnTo>
                    <a:cubicBezTo>
                      <a:pt x="32858" y="114098"/>
                      <a:pt x="32476" y="114872"/>
                      <a:pt x="32312" y="115710"/>
                    </a:cubicBezTo>
                    <a:cubicBezTo>
                      <a:pt x="32157" y="116539"/>
                      <a:pt x="32230" y="117404"/>
                      <a:pt x="32522" y="118196"/>
                    </a:cubicBezTo>
                    <a:cubicBezTo>
                      <a:pt x="32822" y="118988"/>
                      <a:pt x="33332" y="119698"/>
                      <a:pt x="33997" y="120236"/>
                    </a:cubicBezTo>
                    <a:cubicBezTo>
                      <a:pt x="34670" y="120773"/>
                      <a:pt x="35472" y="121119"/>
                      <a:pt x="36328" y="121246"/>
                    </a:cubicBezTo>
                    <a:cubicBezTo>
                      <a:pt x="37183" y="121374"/>
                      <a:pt x="38058" y="121274"/>
                      <a:pt x="38868" y="120955"/>
                    </a:cubicBezTo>
                    <a:cubicBezTo>
                      <a:pt x="39669" y="120645"/>
                      <a:pt x="40370" y="120117"/>
                      <a:pt x="40899" y="119443"/>
                    </a:cubicBezTo>
                    <a:cubicBezTo>
                      <a:pt x="41417" y="118769"/>
                      <a:pt x="41754" y="117968"/>
                      <a:pt x="41854" y="117131"/>
                    </a:cubicBezTo>
                    <a:cubicBezTo>
                      <a:pt x="41955" y="116293"/>
                      <a:pt x="41818" y="115437"/>
                      <a:pt x="41463" y="114663"/>
                    </a:cubicBezTo>
                    <a:lnTo>
                      <a:pt x="41563" y="114663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299" name="任意多边形: 形状 298">
                <a:extLst>
                  <a:ext uri="{FF2B5EF4-FFF2-40B4-BE49-F238E27FC236}">
                    <a16:creationId xmlns:a16="http://schemas.microsoft.com/office/drawing/2014/main" id="{327CE77F-92AB-82CC-4B95-9988E003B2DC}"/>
                  </a:ext>
                </a:extLst>
              </p:cNvPr>
              <p:cNvSpPr/>
              <p:nvPr/>
            </p:nvSpPr>
            <p:spPr>
              <a:xfrm>
                <a:off x="4491444" y="2137142"/>
                <a:ext cx="60943" cy="75069"/>
              </a:xfrm>
              <a:custGeom>
                <a:avLst/>
                <a:gdLst>
                  <a:gd name="connsiteX0" fmla="*/ 68026 w 84643"/>
                  <a:gd name="connsiteY0" fmla="*/ 41391 h 104262"/>
                  <a:gd name="connsiteX1" fmla="*/ 60332 w 84643"/>
                  <a:gd name="connsiteY1" fmla="*/ 23981 h 104262"/>
                  <a:gd name="connsiteX2" fmla="*/ 42394 w 84643"/>
                  <a:gd name="connsiteY2" fmla="*/ 16770 h 104262"/>
                  <a:gd name="connsiteX3" fmla="*/ 24411 w 84643"/>
                  <a:gd name="connsiteY3" fmla="*/ 23863 h 104262"/>
                  <a:gd name="connsiteX4" fmla="*/ 16599 w 84643"/>
                  <a:gd name="connsiteY4" fmla="*/ 41227 h 104262"/>
                  <a:gd name="connsiteX5" fmla="*/ 16599 w 84643"/>
                  <a:gd name="connsiteY5" fmla="*/ 104263 h 104262"/>
                  <a:gd name="connsiteX6" fmla="*/ 0 w 84643"/>
                  <a:gd name="connsiteY6" fmla="*/ 104263 h 104262"/>
                  <a:gd name="connsiteX7" fmla="*/ 0 w 84643"/>
                  <a:gd name="connsiteY7" fmla="*/ 41391 h 104262"/>
                  <a:gd name="connsiteX8" fmla="*/ 7139 w 84643"/>
                  <a:gd name="connsiteY8" fmla="*/ 18400 h 104262"/>
                  <a:gd name="connsiteX9" fmla="*/ 26132 w 84643"/>
                  <a:gd name="connsiteY9" fmla="*/ 3148 h 104262"/>
                  <a:gd name="connsiteX10" fmla="*/ 50580 w 84643"/>
                  <a:gd name="connsiteY10" fmla="*/ 799 h 104262"/>
                  <a:gd name="connsiteX11" fmla="*/ 72251 w 84643"/>
                  <a:gd name="connsiteY11" fmla="*/ 12135 h 104262"/>
                  <a:gd name="connsiteX12" fmla="*/ 83833 w 84643"/>
                  <a:gd name="connsiteY12" fmla="*/ 33333 h 104262"/>
                  <a:gd name="connsiteX13" fmla="*/ 81419 w 84643"/>
                  <a:gd name="connsiteY13" fmla="*/ 57243 h 104262"/>
                  <a:gd name="connsiteX14" fmla="*/ 65822 w 84643"/>
                  <a:gd name="connsiteY14" fmla="*/ 75818 h 104262"/>
                  <a:gd name="connsiteX15" fmla="*/ 42303 w 84643"/>
                  <a:gd name="connsiteY15" fmla="*/ 82783 h 104262"/>
                  <a:gd name="connsiteX16" fmla="*/ 42303 w 84643"/>
                  <a:gd name="connsiteY16" fmla="*/ 66530 h 104262"/>
                  <a:gd name="connsiteX17" fmla="*/ 52164 w 84643"/>
                  <a:gd name="connsiteY17" fmla="*/ 64655 h 104262"/>
                  <a:gd name="connsiteX18" fmla="*/ 60523 w 84643"/>
                  <a:gd name="connsiteY18" fmla="*/ 59210 h 104262"/>
                  <a:gd name="connsiteX19" fmla="*/ 66095 w 84643"/>
                  <a:gd name="connsiteY19" fmla="*/ 51033 h 104262"/>
                  <a:gd name="connsiteX20" fmla="*/ 68026 w 84643"/>
                  <a:gd name="connsiteY20" fmla="*/ 41391 h 104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4643" h="104262">
                    <a:moveTo>
                      <a:pt x="68026" y="41391"/>
                    </a:moveTo>
                    <a:cubicBezTo>
                      <a:pt x="67880" y="34835"/>
                      <a:pt x="65121" y="28580"/>
                      <a:pt x="60332" y="23981"/>
                    </a:cubicBezTo>
                    <a:cubicBezTo>
                      <a:pt x="55551" y="19383"/>
                      <a:pt x="49114" y="16797"/>
                      <a:pt x="42394" y="16770"/>
                    </a:cubicBezTo>
                    <a:cubicBezTo>
                      <a:pt x="35683" y="16752"/>
                      <a:pt x="29228" y="19292"/>
                      <a:pt x="24411" y="23863"/>
                    </a:cubicBezTo>
                    <a:cubicBezTo>
                      <a:pt x="19594" y="28434"/>
                      <a:pt x="16790" y="34662"/>
                      <a:pt x="16599" y="41227"/>
                    </a:cubicBezTo>
                    <a:lnTo>
                      <a:pt x="16599" y="104263"/>
                    </a:lnTo>
                    <a:lnTo>
                      <a:pt x="0" y="104263"/>
                    </a:lnTo>
                    <a:lnTo>
                      <a:pt x="0" y="41391"/>
                    </a:lnTo>
                    <a:cubicBezTo>
                      <a:pt x="0" y="33205"/>
                      <a:pt x="2486" y="25201"/>
                      <a:pt x="7139" y="18400"/>
                    </a:cubicBezTo>
                    <a:cubicBezTo>
                      <a:pt x="11782" y="11589"/>
                      <a:pt x="18393" y="6281"/>
                      <a:pt x="26132" y="3148"/>
                    </a:cubicBezTo>
                    <a:cubicBezTo>
                      <a:pt x="33863" y="16"/>
                      <a:pt x="42376" y="-803"/>
                      <a:pt x="50580" y="799"/>
                    </a:cubicBezTo>
                    <a:cubicBezTo>
                      <a:pt x="58793" y="2393"/>
                      <a:pt x="66332" y="6344"/>
                      <a:pt x="72251" y="12135"/>
                    </a:cubicBezTo>
                    <a:cubicBezTo>
                      <a:pt x="78169" y="17917"/>
                      <a:pt x="82203" y="25302"/>
                      <a:pt x="83833" y="33333"/>
                    </a:cubicBezTo>
                    <a:cubicBezTo>
                      <a:pt x="85462" y="41363"/>
                      <a:pt x="84624" y="49686"/>
                      <a:pt x="81419" y="57243"/>
                    </a:cubicBezTo>
                    <a:cubicBezTo>
                      <a:pt x="78215" y="64810"/>
                      <a:pt x="72788" y="71274"/>
                      <a:pt x="65822" y="75818"/>
                    </a:cubicBezTo>
                    <a:cubicBezTo>
                      <a:pt x="58857" y="80361"/>
                      <a:pt x="50680" y="82792"/>
                      <a:pt x="42303" y="82783"/>
                    </a:cubicBezTo>
                    <a:lnTo>
                      <a:pt x="42303" y="66530"/>
                    </a:lnTo>
                    <a:cubicBezTo>
                      <a:pt x="45690" y="66549"/>
                      <a:pt x="49041" y="65911"/>
                      <a:pt x="52164" y="64655"/>
                    </a:cubicBezTo>
                    <a:cubicBezTo>
                      <a:pt x="55287" y="63398"/>
                      <a:pt x="58128" y="61550"/>
                      <a:pt x="60523" y="59210"/>
                    </a:cubicBezTo>
                    <a:cubicBezTo>
                      <a:pt x="62918" y="56870"/>
                      <a:pt x="64811" y="54093"/>
                      <a:pt x="66095" y="51033"/>
                    </a:cubicBezTo>
                    <a:cubicBezTo>
                      <a:pt x="67388" y="47974"/>
                      <a:pt x="68044" y="44705"/>
                      <a:pt x="68026" y="413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0" name="任意多边形: 形状 299">
                <a:extLst>
                  <a:ext uri="{FF2B5EF4-FFF2-40B4-BE49-F238E27FC236}">
                    <a16:creationId xmlns:a16="http://schemas.microsoft.com/office/drawing/2014/main" id="{4F871810-BE32-BC3B-374B-CE59DDF34CAF}"/>
                  </a:ext>
                </a:extLst>
              </p:cNvPr>
              <p:cNvSpPr/>
              <p:nvPr/>
            </p:nvSpPr>
            <p:spPr>
              <a:xfrm>
                <a:off x="4560138" y="2135757"/>
                <a:ext cx="63384" cy="61996"/>
              </a:xfrm>
              <a:custGeom>
                <a:avLst/>
                <a:gdLst>
                  <a:gd name="connsiteX0" fmla="*/ 18123 w 88033"/>
                  <a:gd name="connsiteY0" fmla="*/ 52054 h 86105"/>
                  <a:gd name="connsiteX1" fmla="*/ 26527 w 88033"/>
                  <a:gd name="connsiteY1" fmla="*/ 63891 h 86105"/>
                  <a:gd name="connsiteX2" fmla="*/ 39984 w 88033"/>
                  <a:gd name="connsiteY2" fmla="*/ 69755 h 86105"/>
                  <a:gd name="connsiteX3" fmla="*/ 54598 w 88033"/>
                  <a:gd name="connsiteY3" fmla="*/ 67970 h 86105"/>
                  <a:gd name="connsiteX4" fmla="*/ 66153 w 88033"/>
                  <a:gd name="connsiteY4" fmla="*/ 59029 h 86105"/>
                  <a:gd name="connsiteX5" fmla="*/ 84892 w 88033"/>
                  <a:gd name="connsiteY5" fmla="*/ 59029 h 86105"/>
                  <a:gd name="connsiteX6" fmla="*/ 63258 w 88033"/>
                  <a:gd name="connsiteY6" fmla="*/ 81774 h 86105"/>
                  <a:gd name="connsiteX7" fmla="*/ 31607 w 88033"/>
                  <a:gd name="connsiteY7" fmla="*/ 84360 h 86105"/>
                  <a:gd name="connsiteX8" fmla="*/ 6422 w 88033"/>
                  <a:gd name="connsiteY8" fmla="*/ 65439 h 86105"/>
                  <a:gd name="connsiteX9" fmla="*/ 804 w 88033"/>
                  <a:gd name="connsiteY9" fmla="*/ 34872 h 86105"/>
                  <a:gd name="connsiteX10" fmla="*/ 17685 w 88033"/>
                  <a:gd name="connsiteY10" fmla="*/ 8558 h 86105"/>
                  <a:gd name="connsiteX11" fmla="*/ 48270 w 88033"/>
                  <a:gd name="connsiteY11" fmla="*/ 199 h 86105"/>
                  <a:gd name="connsiteX12" fmla="*/ 76642 w 88033"/>
                  <a:gd name="connsiteY12" fmla="*/ 14149 h 86105"/>
                  <a:gd name="connsiteX13" fmla="*/ 88033 w 88033"/>
                  <a:gd name="connsiteY13" fmla="*/ 43149 h 86105"/>
                  <a:gd name="connsiteX14" fmla="*/ 86968 w 88033"/>
                  <a:gd name="connsiteY14" fmla="*/ 52054 h 86105"/>
                  <a:gd name="connsiteX15" fmla="*/ 18123 w 88033"/>
                  <a:gd name="connsiteY15" fmla="*/ 52054 h 86105"/>
                  <a:gd name="connsiteX16" fmla="*/ 70433 w 88033"/>
                  <a:gd name="connsiteY16" fmla="*/ 35756 h 86105"/>
                  <a:gd name="connsiteX17" fmla="*/ 60581 w 88033"/>
                  <a:gd name="connsiteY17" fmla="*/ 21506 h 86105"/>
                  <a:gd name="connsiteX18" fmla="*/ 43927 w 88033"/>
                  <a:gd name="connsiteY18" fmla="*/ 16015 h 86105"/>
                  <a:gd name="connsiteX19" fmla="*/ 27264 w 88033"/>
                  <a:gd name="connsiteY19" fmla="*/ 21506 h 86105"/>
                  <a:gd name="connsiteX20" fmla="*/ 17422 w 88033"/>
                  <a:gd name="connsiteY20" fmla="*/ 35756 h 86105"/>
                  <a:gd name="connsiteX21" fmla="*/ 70433 w 88033"/>
                  <a:gd name="connsiteY21" fmla="*/ 35756 h 86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033" h="86105">
                    <a:moveTo>
                      <a:pt x="18123" y="52054"/>
                    </a:moveTo>
                    <a:cubicBezTo>
                      <a:pt x="19771" y="56670"/>
                      <a:pt x="22675" y="60768"/>
                      <a:pt x="26527" y="63891"/>
                    </a:cubicBezTo>
                    <a:cubicBezTo>
                      <a:pt x="30378" y="67005"/>
                      <a:pt x="35031" y="69035"/>
                      <a:pt x="39984" y="69755"/>
                    </a:cubicBezTo>
                    <a:cubicBezTo>
                      <a:pt x="44929" y="70474"/>
                      <a:pt x="49982" y="69855"/>
                      <a:pt x="54598" y="67970"/>
                    </a:cubicBezTo>
                    <a:cubicBezTo>
                      <a:pt x="59215" y="66076"/>
                      <a:pt x="63212" y="62990"/>
                      <a:pt x="66153" y="59029"/>
                    </a:cubicBezTo>
                    <a:lnTo>
                      <a:pt x="84892" y="59029"/>
                    </a:lnTo>
                    <a:cubicBezTo>
                      <a:pt x="80831" y="68981"/>
                      <a:pt x="73110" y="77094"/>
                      <a:pt x="63258" y="81774"/>
                    </a:cubicBezTo>
                    <a:cubicBezTo>
                      <a:pt x="53406" y="86454"/>
                      <a:pt x="42124" y="87383"/>
                      <a:pt x="31607" y="84360"/>
                    </a:cubicBezTo>
                    <a:cubicBezTo>
                      <a:pt x="21100" y="81337"/>
                      <a:pt x="12122" y="74590"/>
                      <a:pt x="6422" y="65439"/>
                    </a:cubicBezTo>
                    <a:cubicBezTo>
                      <a:pt x="722" y="56288"/>
                      <a:pt x="-1281" y="45389"/>
                      <a:pt x="804" y="34872"/>
                    </a:cubicBezTo>
                    <a:cubicBezTo>
                      <a:pt x="2889" y="24347"/>
                      <a:pt x="8908" y="14968"/>
                      <a:pt x="17685" y="8558"/>
                    </a:cubicBezTo>
                    <a:cubicBezTo>
                      <a:pt x="26463" y="2148"/>
                      <a:pt x="37362" y="-829"/>
                      <a:pt x="48270" y="199"/>
                    </a:cubicBezTo>
                    <a:cubicBezTo>
                      <a:pt x="59178" y="1237"/>
                      <a:pt x="69294" y="6209"/>
                      <a:pt x="76642" y="14149"/>
                    </a:cubicBezTo>
                    <a:cubicBezTo>
                      <a:pt x="83999" y="22098"/>
                      <a:pt x="88060" y="32432"/>
                      <a:pt x="88033" y="43149"/>
                    </a:cubicBezTo>
                    <a:cubicBezTo>
                      <a:pt x="88051" y="46145"/>
                      <a:pt x="87687" y="49140"/>
                      <a:pt x="86968" y="52054"/>
                    </a:cubicBezTo>
                    <a:lnTo>
                      <a:pt x="18123" y="52054"/>
                    </a:lnTo>
                    <a:close/>
                    <a:moveTo>
                      <a:pt x="70433" y="35756"/>
                    </a:moveTo>
                    <a:cubicBezTo>
                      <a:pt x="68830" y="30083"/>
                      <a:pt x="65370" y="25075"/>
                      <a:pt x="60581" y="21506"/>
                    </a:cubicBezTo>
                    <a:cubicBezTo>
                      <a:pt x="55791" y="17946"/>
                      <a:pt x="49946" y="16015"/>
                      <a:pt x="43927" y="16015"/>
                    </a:cubicBezTo>
                    <a:cubicBezTo>
                      <a:pt x="37908" y="16015"/>
                      <a:pt x="32054" y="17946"/>
                      <a:pt x="27264" y="21506"/>
                    </a:cubicBezTo>
                    <a:cubicBezTo>
                      <a:pt x="22475" y="25075"/>
                      <a:pt x="19024" y="30083"/>
                      <a:pt x="17422" y="35756"/>
                    </a:cubicBezTo>
                    <a:lnTo>
                      <a:pt x="70433" y="35756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1" name="任意多边形: 形状 300">
                <a:extLst>
                  <a:ext uri="{FF2B5EF4-FFF2-40B4-BE49-F238E27FC236}">
                    <a16:creationId xmlns:a16="http://schemas.microsoft.com/office/drawing/2014/main" id="{67B74735-7A43-DD17-D21D-A4ADB2E26881}"/>
                  </a:ext>
                </a:extLst>
              </p:cNvPr>
              <p:cNvSpPr/>
              <p:nvPr/>
            </p:nvSpPr>
            <p:spPr>
              <a:xfrm>
                <a:off x="4631440" y="2135618"/>
                <a:ext cx="63384" cy="61995"/>
              </a:xfrm>
              <a:custGeom>
                <a:avLst/>
                <a:gdLst>
                  <a:gd name="connsiteX0" fmla="*/ 18059 w 88034"/>
                  <a:gd name="connsiteY0" fmla="*/ 52248 h 86104"/>
                  <a:gd name="connsiteX1" fmla="*/ 26464 w 88034"/>
                  <a:gd name="connsiteY1" fmla="*/ 64067 h 86104"/>
                  <a:gd name="connsiteX2" fmla="*/ 39912 w 88034"/>
                  <a:gd name="connsiteY2" fmla="*/ 69940 h 86104"/>
                  <a:gd name="connsiteX3" fmla="*/ 54517 w 88034"/>
                  <a:gd name="connsiteY3" fmla="*/ 68146 h 86104"/>
                  <a:gd name="connsiteX4" fmla="*/ 66072 w 88034"/>
                  <a:gd name="connsiteY4" fmla="*/ 59223 h 86104"/>
                  <a:gd name="connsiteX5" fmla="*/ 84810 w 88034"/>
                  <a:gd name="connsiteY5" fmla="*/ 59223 h 86104"/>
                  <a:gd name="connsiteX6" fmla="*/ 63067 w 88034"/>
                  <a:gd name="connsiteY6" fmla="*/ 81868 h 86104"/>
                  <a:gd name="connsiteX7" fmla="*/ 31408 w 88034"/>
                  <a:gd name="connsiteY7" fmla="*/ 84299 h 86104"/>
                  <a:gd name="connsiteX8" fmla="*/ 6314 w 88034"/>
                  <a:gd name="connsiteY8" fmla="*/ 65269 h 86104"/>
                  <a:gd name="connsiteX9" fmla="*/ 841 w 88034"/>
                  <a:gd name="connsiteY9" fmla="*/ 34675 h 86104"/>
                  <a:gd name="connsiteX10" fmla="*/ 17841 w 88034"/>
                  <a:gd name="connsiteY10" fmla="*/ 8443 h 86104"/>
                  <a:gd name="connsiteX11" fmla="*/ 48471 w 88034"/>
                  <a:gd name="connsiteY11" fmla="*/ 221 h 86104"/>
                  <a:gd name="connsiteX12" fmla="*/ 76780 w 88034"/>
                  <a:gd name="connsiteY12" fmla="*/ 14298 h 86104"/>
                  <a:gd name="connsiteX13" fmla="*/ 88034 w 88034"/>
                  <a:gd name="connsiteY13" fmla="*/ 43344 h 86104"/>
                  <a:gd name="connsiteX14" fmla="*/ 86969 w 88034"/>
                  <a:gd name="connsiteY14" fmla="*/ 52248 h 86104"/>
                  <a:gd name="connsiteX15" fmla="*/ 18059 w 88034"/>
                  <a:gd name="connsiteY15" fmla="*/ 52248 h 86104"/>
                  <a:gd name="connsiteX16" fmla="*/ 70306 w 88034"/>
                  <a:gd name="connsiteY16" fmla="*/ 35950 h 86104"/>
                  <a:gd name="connsiteX17" fmla="*/ 60445 w 88034"/>
                  <a:gd name="connsiteY17" fmla="*/ 21709 h 86104"/>
                  <a:gd name="connsiteX18" fmla="*/ 43791 w 88034"/>
                  <a:gd name="connsiteY18" fmla="*/ 16219 h 86104"/>
                  <a:gd name="connsiteX19" fmla="*/ 27128 w 88034"/>
                  <a:gd name="connsiteY19" fmla="*/ 21709 h 86104"/>
                  <a:gd name="connsiteX20" fmla="*/ 17276 w 88034"/>
                  <a:gd name="connsiteY20" fmla="*/ 35950 h 86104"/>
                  <a:gd name="connsiteX21" fmla="*/ 70306 w 88034"/>
                  <a:gd name="connsiteY21" fmla="*/ 35950 h 8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034" h="86104">
                    <a:moveTo>
                      <a:pt x="18059" y="52248"/>
                    </a:moveTo>
                    <a:cubicBezTo>
                      <a:pt x="19708" y="56865"/>
                      <a:pt x="22612" y="60953"/>
                      <a:pt x="26464" y="64067"/>
                    </a:cubicBezTo>
                    <a:cubicBezTo>
                      <a:pt x="30315" y="67190"/>
                      <a:pt x="34959" y="69221"/>
                      <a:pt x="39912" y="69940"/>
                    </a:cubicBezTo>
                    <a:cubicBezTo>
                      <a:pt x="44857" y="70659"/>
                      <a:pt x="49910" y="70040"/>
                      <a:pt x="54517" y="68146"/>
                    </a:cubicBezTo>
                    <a:cubicBezTo>
                      <a:pt x="59134" y="66262"/>
                      <a:pt x="63122" y="63175"/>
                      <a:pt x="66072" y="59223"/>
                    </a:cubicBezTo>
                    <a:lnTo>
                      <a:pt x="84810" y="59223"/>
                    </a:lnTo>
                    <a:cubicBezTo>
                      <a:pt x="80695" y="69157"/>
                      <a:pt x="72946" y="77224"/>
                      <a:pt x="63067" y="81868"/>
                    </a:cubicBezTo>
                    <a:cubicBezTo>
                      <a:pt x="53197" y="86503"/>
                      <a:pt x="41906" y="87368"/>
                      <a:pt x="31408" y="84299"/>
                    </a:cubicBezTo>
                    <a:cubicBezTo>
                      <a:pt x="20910" y="81231"/>
                      <a:pt x="11968" y="74447"/>
                      <a:pt x="6314" y="65269"/>
                    </a:cubicBezTo>
                    <a:cubicBezTo>
                      <a:pt x="659" y="56091"/>
                      <a:pt x="-1289" y="45183"/>
                      <a:pt x="841" y="34675"/>
                    </a:cubicBezTo>
                    <a:cubicBezTo>
                      <a:pt x="2972" y="24168"/>
                      <a:pt x="9036" y="14807"/>
                      <a:pt x="17841" y="8443"/>
                    </a:cubicBezTo>
                    <a:cubicBezTo>
                      <a:pt x="26655" y="2069"/>
                      <a:pt x="37572" y="-863"/>
                      <a:pt x="48471" y="221"/>
                    </a:cubicBezTo>
                    <a:cubicBezTo>
                      <a:pt x="59370" y="1304"/>
                      <a:pt x="69459" y="6321"/>
                      <a:pt x="76780" y="14298"/>
                    </a:cubicBezTo>
                    <a:cubicBezTo>
                      <a:pt x="84091" y="22274"/>
                      <a:pt x="88107" y="32627"/>
                      <a:pt x="88034" y="43344"/>
                    </a:cubicBezTo>
                    <a:cubicBezTo>
                      <a:pt x="88043" y="46339"/>
                      <a:pt x="87679" y="49326"/>
                      <a:pt x="86969" y="52248"/>
                    </a:cubicBezTo>
                    <a:lnTo>
                      <a:pt x="18059" y="52248"/>
                    </a:lnTo>
                    <a:close/>
                    <a:moveTo>
                      <a:pt x="70306" y="35950"/>
                    </a:moveTo>
                    <a:cubicBezTo>
                      <a:pt x="68694" y="30277"/>
                      <a:pt x="65234" y="25279"/>
                      <a:pt x="60445" y="21709"/>
                    </a:cubicBezTo>
                    <a:cubicBezTo>
                      <a:pt x="55655" y="18149"/>
                      <a:pt x="49801" y="16219"/>
                      <a:pt x="43791" y="16219"/>
                    </a:cubicBezTo>
                    <a:cubicBezTo>
                      <a:pt x="37773" y="16219"/>
                      <a:pt x="31918" y="18149"/>
                      <a:pt x="27128" y="21709"/>
                    </a:cubicBezTo>
                    <a:cubicBezTo>
                      <a:pt x="22348" y="25279"/>
                      <a:pt x="18879" y="30277"/>
                      <a:pt x="17276" y="35950"/>
                    </a:cubicBezTo>
                    <a:lnTo>
                      <a:pt x="70306" y="35950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2" name="任意多边形: 形状 301">
                <a:extLst>
                  <a:ext uri="{FF2B5EF4-FFF2-40B4-BE49-F238E27FC236}">
                    <a16:creationId xmlns:a16="http://schemas.microsoft.com/office/drawing/2014/main" id="{A82F2509-CE39-4E0F-3287-E4508D51F85A}"/>
                  </a:ext>
                </a:extLst>
              </p:cNvPr>
              <p:cNvSpPr/>
              <p:nvPr/>
            </p:nvSpPr>
            <p:spPr>
              <a:xfrm>
                <a:off x="4702487" y="2121570"/>
                <a:ext cx="60917" cy="74946"/>
              </a:xfrm>
              <a:custGeom>
                <a:avLst/>
                <a:gdLst>
                  <a:gd name="connsiteX0" fmla="*/ 16600 w 84607"/>
                  <a:gd name="connsiteY0" fmla="*/ 62854 h 104092"/>
                  <a:gd name="connsiteX1" fmla="*/ 24130 w 84607"/>
                  <a:gd name="connsiteY1" fmla="*/ 80627 h 104092"/>
                  <a:gd name="connsiteX2" fmla="*/ 42304 w 84607"/>
                  <a:gd name="connsiteY2" fmla="*/ 87994 h 104092"/>
                  <a:gd name="connsiteX3" fmla="*/ 60478 w 84607"/>
                  <a:gd name="connsiteY3" fmla="*/ 80627 h 104092"/>
                  <a:gd name="connsiteX4" fmla="*/ 68008 w 84607"/>
                  <a:gd name="connsiteY4" fmla="*/ 62854 h 104092"/>
                  <a:gd name="connsiteX5" fmla="*/ 68008 w 84607"/>
                  <a:gd name="connsiteY5" fmla="*/ 0 h 104092"/>
                  <a:gd name="connsiteX6" fmla="*/ 84607 w 84607"/>
                  <a:gd name="connsiteY6" fmla="*/ 0 h 104092"/>
                  <a:gd name="connsiteX7" fmla="*/ 84607 w 84607"/>
                  <a:gd name="connsiteY7" fmla="*/ 62854 h 104092"/>
                  <a:gd name="connsiteX8" fmla="*/ 77414 w 84607"/>
                  <a:gd name="connsiteY8" fmla="*/ 85799 h 104092"/>
                  <a:gd name="connsiteX9" fmla="*/ 58393 w 84607"/>
                  <a:gd name="connsiteY9" fmla="*/ 100978 h 104092"/>
                  <a:gd name="connsiteX10" fmla="*/ 33964 w 84607"/>
                  <a:gd name="connsiteY10" fmla="*/ 103281 h 104092"/>
                  <a:gd name="connsiteX11" fmla="*/ 12339 w 84607"/>
                  <a:gd name="connsiteY11" fmla="*/ 91927 h 104092"/>
                  <a:gd name="connsiteX12" fmla="*/ 802 w 84607"/>
                  <a:gd name="connsiteY12" fmla="*/ 70739 h 104092"/>
                  <a:gd name="connsiteX13" fmla="*/ 3234 w 84607"/>
                  <a:gd name="connsiteY13" fmla="*/ 46847 h 104092"/>
                  <a:gd name="connsiteX14" fmla="*/ 18813 w 84607"/>
                  <a:gd name="connsiteY14" fmla="*/ 28299 h 104092"/>
                  <a:gd name="connsiteX15" fmla="*/ 42304 w 84607"/>
                  <a:gd name="connsiteY15" fmla="*/ 21334 h 104092"/>
                  <a:gd name="connsiteX16" fmla="*/ 42304 w 84607"/>
                  <a:gd name="connsiteY16" fmla="*/ 37578 h 104092"/>
                  <a:gd name="connsiteX17" fmla="*/ 32443 w 84607"/>
                  <a:gd name="connsiteY17" fmla="*/ 39517 h 104092"/>
                  <a:gd name="connsiteX18" fmla="*/ 24103 w 84607"/>
                  <a:gd name="connsiteY18" fmla="*/ 45007 h 104092"/>
                  <a:gd name="connsiteX19" fmla="*/ 18530 w 84607"/>
                  <a:gd name="connsiteY19" fmla="*/ 53202 h 104092"/>
                  <a:gd name="connsiteX20" fmla="*/ 16600 w 84607"/>
                  <a:gd name="connsiteY20" fmla="*/ 62854 h 104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4607" h="104092">
                    <a:moveTo>
                      <a:pt x="16600" y="62854"/>
                    </a:moveTo>
                    <a:cubicBezTo>
                      <a:pt x="16600" y="69519"/>
                      <a:pt x="19313" y="75911"/>
                      <a:pt x="24130" y="80627"/>
                    </a:cubicBezTo>
                    <a:cubicBezTo>
                      <a:pt x="28947" y="85344"/>
                      <a:pt x="35484" y="87994"/>
                      <a:pt x="42304" y="87994"/>
                    </a:cubicBezTo>
                    <a:cubicBezTo>
                      <a:pt x="49124" y="87994"/>
                      <a:pt x="55662" y="85344"/>
                      <a:pt x="60478" y="80627"/>
                    </a:cubicBezTo>
                    <a:cubicBezTo>
                      <a:pt x="65304" y="75911"/>
                      <a:pt x="68008" y="69519"/>
                      <a:pt x="68008" y="62854"/>
                    </a:cubicBezTo>
                    <a:lnTo>
                      <a:pt x="68008" y="0"/>
                    </a:lnTo>
                    <a:lnTo>
                      <a:pt x="84607" y="0"/>
                    </a:lnTo>
                    <a:lnTo>
                      <a:pt x="84607" y="62854"/>
                    </a:lnTo>
                    <a:cubicBezTo>
                      <a:pt x="84580" y="71030"/>
                      <a:pt x="82076" y="79016"/>
                      <a:pt x="77414" y="85799"/>
                    </a:cubicBezTo>
                    <a:cubicBezTo>
                      <a:pt x="72743" y="92592"/>
                      <a:pt x="66133" y="97873"/>
                      <a:pt x="58393" y="100978"/>
                    </a:cubicBezTo>
                    <a:cubicBezTo>
                      <a:pt x="50663" y="104092"/>
                      <a:pt x="42159" y="104893"/>
                      <a:pt x="33964" y="103281"/>
                    </a:cubicBezTo>
                    <a:cubicBezTo>
                      <a:pt x="25769" y="101670"/>
                      <a:pt x="18248" y="97718"/>
                      <a:pt x="12339" y="91927"/>
                    </a:cubicBezTo>
                    <a:cubicBezTo>
                      <a:pt x="6438" y="86127"/>
                      <a:pt x="2423" y="78761"/>
                      <a:pt x="802" y="70739"/>
                    </a:cubicBezTo>
                    <a:cubicBezTo>
                      <a:pt x="-818" y="62717"/>
                      <a:pt x="28" y="54404"/>
                      <a:pt x="3234" y="46847"/>
                    </a:cubicBezTo>
                    <a:cubicBezTo>
                      <a:pt x="6438" y="39298"/>
                      <a:pt x="11865" y="32843"/>
                      <a:pt x="18813" y="28299"/>
                    </a:cubicBezTo>
                    <a:cubicBezTo>
                      <a:pt x="25769" y="23765"/>
                      <a:pt x="33946" y="21334"/>
                      <a:pt x="42304" y="21334"/>
                    </a:cubicBezTo>
                    <a:lnTo>
                      <a:pt x="42304" y="37578"/>
                    </a:lnTo>
                    <a:cubicBezTo>
                      <a:pt x="38917" y="37587"/>
                      <a:pt x="35566" y="38242"/>
                      <a:pt x="32443" y="39517"/>
                    </a:cubicBezTo>
                    <a:cubicBezTo>
                      <a:pt x="29320" y="40792"/>
                      <a:pt x="26488" y="42658"/>
                      <a:pt x="24103" y="45007"/>
                    </a:cubicBezTo>
                    <a:cubicBezTo>
                      <a:pt x="21708" y="47348"/>
                      <a:pt x="19823" y="50134"/>
                      <a:pt x="18530" y="53202"/>
                    </a:cubicBezTo>
                    <a:cubicBezTo>
                      <a:pt x="17247" y="56262"/>
                      <a:pt x="16591" y="59539"/>
                      <a:pt x="16600" y="628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3" name="任意多边形: 形状 302">
                <a:extLst>
                  <a:ext uri="{FF2B5EF4-FFF2-40B4-BE49-F238E27FC236}">
                    <a16:creationId xmlns:a16="http://schemas.microsoft.com/office/drawing/2014/main" id="{227EC08C-D419-6AD5-6C5D-7CEB405E63E0}"/>
                  </a:ext>
                </a:extLst>
              </p:cNvPr>
              <p:cNvSpPr/>
              <p:nvPr/>
            </p:nvSpPr>
            <p:spPr>
              <a:xfrm>
                <a:off x="4773377" y="2111876"/>
                <a:ext cx="66325" cy="84739"/>
              </a:xfrm>
              <a:custGeom>
                <a:avLst/>
                <a:gdLst>
                  <a:gd name="connsiteX0" fmla="*/ 0 w 92118"/>
                  <a:gd name="connsiteY0" fmla="*/ 7 h 117693"/>
                  <a:gd name="connsiteX1" fmla="*/ 51773 w 92118"/>
                  <a:gd name="connsiteY1" fmla="*/ 7 h 117693"/>
                  <a:gd name="connsiteX2" fmla="*/ 67152 w 92118"/>
                  <a:gd name="connsiteY2" fmla="*/ 2730 h 117693"/>
                  <a:gd name="connsiteX3" fmla="*/ 80254 w 92118"/>
                  <a:gd name="connsiteY3" fmla="*/ 11061 h 117693"/>
                  <a:gd name="connsiteX4" fmla="*/ 89032 w 92118"/>
                  <a:gd name="connsiteY4" fmla="*/ 23699 h 117693"/>
                  <a:gd name="connsiteX5" fmla="*/ 92118 w 92118"/>
                  <a:gd name="connsiteY5" fmla="*/ 38687 h 117693"/>
                  <a:gd name="connsiteX6" fmla="*/ 89032 w 92118"/>
                  <a:gd name="connsiteY6" fmla="*/ 53665 h 117693"/>
                  <a:gd name="connsiteX7" fmla="*/ 80254 w 92118"/>
                  <a:gd name="connsiteY7" fmla="*/ 66312 h 117693"/>
                  <a:gd name="connsiteX8" fmla="*/ 67152 w 92118"/>
                  <a:gd name="connsiteY8" fmla="*/ 74644 h 117693"/>
                  <a:gd name="connsiteX9" fmla="*/ 51773 w 92118"/>
                  <a:gd name="connsiteY9" fmla="*/ 77366 h 117693"/>
                  <a:gd name="connsiteX10" fmla="*/ 43396 w 92118"/>
                  <a:gd name="connsiteY10" fmla="*/ 77366 h 117693"/>
                  <a:gd name="connsiteX11" fmla="*/ 43396 w 92118"/>
                  <a:gd name="connsiteY11" fmla="*/ 60084 h 117693"/>
                  <a:gd name="connsiteX12" fmla="*/ 51773 w 92118"/>
                  <a:gd name="connsiteY12" fmla="*/ 60084 h 117693"/>
                  <a:gd name="connsiteX13" fmla="*/ 60140 w 92118"/>
                  <a:gd name="connsiteY13" fmla="*/ 58454 h 117693"/>
                  <a:gd name="connsiteX14" fmla="*/ 67233 w 92118"/>
                  <a:gd name="connsiteY14" fmla="*/ 53820 h 117693"/>
                  <a:gd name="connsiteX15" fmla="*/ 71977 w 92118"/>
                  <a:gd name="connsiteY15" fmla="*/ 46872 h 117693"/>
                  <a:gd name="connsiteX16" fmla="*/ 73644 w 92118"/>
                  <a:gd name="connsiteY16" fmla="*/ 38696 h 117693"/>
                  <a:gd name="connsiteX17" fmla="*/ 71977 w 92118"/>
                  <a:gd name="connsiteY17" fmla="*/ 30510 h 117693"/>
                  <a:gd name="connsiteX18" fmla="*/ 67233 w 92118"/>
                  <a:gd name="connsiteY18" fmla="*/ 23572 h 117693"/>
                  <a:gd name="connsiteX19" fmla="*/ 60140 w 92118"/>
                  <a:gd name="connsiteY19" fmla="*/ 18928 h 117693"/>
                  <a:gd name="connsiteX20" fmla="*/ 51773 w 92118"/>
                  <a:gd name="connsiteY20" fmla="*/ 17308 h 117693"/>
                  <a:gd name="connsiteX21" fmla="*/ 17673 w 92118"/>
                  <a:gd name="connsiteY21" fmla="*/ 17308 h 117693"/>
                  <a:gd name="connsiteX22" fmla="*/ 17673 w 92118"/>
                  <a:gd name="connsiteY22" fmla="*/ 117693 h 117693"/>
                  <a:gd name="connsiteX23" fmla="*/ 0 w 92118"/>
                  <a:gd name="connsiteY23" fmla="*/ 117693 h 117693"/>
                  <a:gd name="connsiteX24" fmla="*/ 0 w 92118"/>
                  <a:gd name="connsiteY24" fmla="*/ 7 h 117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2118" h="117693">
                    <a:moveTo>
                      <a:pt x="0" y="7"/>
                    </a:moveTo>
                    <a:lnTo>
                      <a:pt x="51773" y="7"/>
                    </a:lnTo>
                    <a:cubicBezTo>
                      <a:pt x="57035" y="-93"/>
                      <a:pt x="62262" y="827"/>
                      <a:pt x="67152" y="2730"/>
                    </a:cubicBezTo>
                    <a:cubicBezTo>
                      <a:pt x="72041" y="4624"/>
                      <a:pt x="76494" y="7456"/>
                      <a:pt x="80254" y="11061"/>
                    </a:cubicBezTo>
                    <a:cubicBezTo>
                      <a:pt x="84005" y="14658"/>
                      <a:pt x="86992" y="18956"/>
                      <a:pt x="89032" y="23699"/>
                    </a:cubicBezTo>
                    <a:cubicBezTo>
                      <a:pt x="91062" y="28443"/>
                      <a:pt x="92118" y="33542"/>
                      <a:pt x="92118" y="38687"/>
                    </a:cubicBezTo>
                    <a:cubicBezTo>
                      <a:pt x="92118" y="43831"/>
                      <a:pt x="91062" y="48921"/>
                      <a:pt x="89032" y="53665"/>
                    </a:cubicBezTo>
                    <a:cubicBezTo>
                      <a:pt x="86992" y="58409"/>
                      <a:pt x="84005" y="62707"/>
                      <a:pt x="80254" y="66312"/>
                    </a:cubicBezTo>
                    <a:cubicBezTo>
                      <a:pt x="76494" y="69909"/>
                      <a:pt x="72041" y="72741"/>
                      <a:pt x="67152" y="74644"/>
                    </a:cubicBezTo>
                    <a:cubicBezTo>
                      <a:pt x="62262" y="76537"/>
                      <a:pt x="57035" y="77466"/>
                      <a:pt x="51773" y="77366"/>
                    </a:cubicBezTo>
                    <a:lnTo>
                      <a:pt x="43396" y="77366"/>
                    </a:lnTo>
                    <a:lnTo>
                      <a:pt x="43396" y="60084"/>
                    </a:lnTo>
                    <a:lnTo>
                      <a:pt x="51773" y="60084"/>
                    </a:lnTo>
                    <a:cubicBezTo>
                      <a:pt x="54641" y="60084"/>
                      <a:pt x="57491" y="59529"/>
                      <a:pt x="60140" y="58454"/>
                    </a:cubicBezTo>
                    <a:cubicBezTo>
                      <a:pt x="62790" y="57380"/>
                      <a:pt x="65203" y="55805"/>
                      <a:pt x="67233" y="53820"/>
                    </a:cubicBezTo>
                    <a:cubicBezTo>
                      <a:pt x="69264" y="51826"/>
                      <a:pt x="70876" y="49467"/>
                      <a:pt x="71977" y="46872"/>
                    </a:cubicBezTo>
                    <a:cubicBezTo>
                      <a:pt x="73079" y="44277"/>
                      <a:pt x="73644" y="41500"/>
                      <a:pt x="73644" y="38696"/>
                    </a:cubicBezTo>
                    <a:cubicBezTo>
                      <a:pt x="73644" y="35882"/>
                      <a:pt x="73079" y="33105"/>
                      <a:pt x="71977" y="30510"/>
                    </a:cubicBezTo>
                    <a:cubicBezTo>
                      <a:pt x="70876" y="27915"/>
                      <a:pt x="69264" y="25557"/>
                      <a:pt x="67233" y="23572"/>
                    </a:cubicBezTo>
                    <a:cubicBezTo>
                      <a:pt x="65203" y="21578"/>
                      <a:pt x="62790" y="20003"/>
                      <a:pt x="60140" y="18928"/>
                    </a:cubicBezTo>
                    <a:cubicBezTo>
                      <a:pt x="57491" y="17854"/>
                      <a:pt x="54641" y="17308"/>
                      <a:pt x="51773" y="17308"/>
                    </a:cubicBezTo>
                    <a:lnTo>
                      <a:pt x="17673" y="17308"/>
                    </a:lnTo>
                    <a:lnTo>
                      <a:pt x="17673" y="117693"/>
                    </a:lnTo>
                    <a:lnTo>
                      <a:pt x="0" y="117693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4" name="任意多边形: 形状 303">
                <a:extLst>
                  <a:ext uri="{FF2B5EF4-FFF2-40B4-BE49-F238E27FC236}">
                    <a16:creationId xmlns:a16="http://schemas.microsoft.com/office/drawing/2014/main" id="{9A60D744-A012-A953-64F3-1574238AEAC1}"/>
                  </a:ext>
                </a:extLst>
              </p:cNvPr>
              <p:cNvSpPr/>
              <p:nvPr/>
            </p:nvSpPr>
            <p:spPr>
              <a:xfrm>
                <a:off x="4877991" y="2136835"/>
                <a:ext cx="61123" cy="59780"/>
              </a:xfrm>
              <a:custGeom>
                <a:avLst/>
                <a:gdLst>
                  <a:gd name="connsiteX0" fmla="*/ 84893 w 84893"/>
                  <a:gd name="connsiteY0" fmla="*/ 83029 h 83028"/>
                  <a:gd name="connsiteX1" fmla="*/ 68294 w 84893"/>
                  <a:gd name="connsiteY1" fmla="*/ 83029 h 83028"/>
                  <a:gd name="connsiteX2" fmla="*/ 68294 w 84893"/>
                  <a:gd name="connsiteY2" fmla="*/ 41654 h 83028"/>
                  <a:gd name="connsiteX3" fmla="*/ 63960 w 84893"/>
                  <a:gd name="connsiteY3" fmla="*/ 27687 h 83028"/>
                  <a:gd name="connsiteX4" fmla="*/ 52424 w 84893"/>
                  <a:gd name="connsiteY4" fmla="*/ 18426 h 83028"/>
                  <a:gd name="connsiteX5" fmla="*/ 37573 w 84893"/>
                  <a:gd name="connsiteY5" fmla="*/ 16997 h 83028"/>
                  <a:gd name="connsiteX6" fmla="*/ 24416 w 84893"/>
                  <a:gd name="connsiteY6" fmla="*/ 23881 h 83028"/>
                  <a:gd name="connsiteX7" fmla="*/ 17377 w 84893"/>
                  <a:gd name="connsiteY7" fmla="*/ 36746 h 83028"/>
                  <a:gd name="connsiteX8" fmla="*/ 18843 w 84893"/>
                  <a:gd name="connsiteY8" fmla="*/ 51278 h 83028"/>
                  <a:gd name="connsiteX9" fmla="*/ 28304 w 84893"/>
                  <a:gd name="connsiteY9" fmla="*/ 62560 h 83028"/>
                  <a:gd name="connsiteX10" fmla="*/ 42590 w 84893"/>
                  <a:gd name="connsiteY10" fmla="*/ 66794 h 83028"/>
                  <a:gd name="connsiteX11" fmla="*/ 42590 w 84893"/>
                  <a:gd name="connsiteY11" fmla="*/ 83029 h 83028"/>
                  <a:gd name="connsiteX12" fmla="*/ 18952 w 84893"/>
                  <a:gd name="connsiteY12" fmla="*/ 76090 h 83028"/>
                  <a:gd name="connsiteX13" fmla="*/ 3255 w 84893"/>
                  <a:gd name="connsiteY13" fmla="*/ 57470 h 83028"/>
                  <a:gd name="connsiteX14" fmla="*/ 806 w 84893"/>
                  <a:gd name="connsiteY14" fmla="*/ 33450 h 83028"/>
                  <a:gd name="connsiteX15" fmla="*/ 12433 w 84893"/>
                  <a:gd name="connsiteY15" fmla="*/ 12162 h 83028"/>
                  <a:gd name="connsiteX16" fmla="*/ 34204 w 84893"/>
                  <a:gd name="connsiteY16" fmla="*/ 790 h 83028"/>
                  <a:gd name="connsiteX17" fmla="*/ 58752 w 84893"/>
                  <a:gd name="connsiteY17" fmla="*/ 3184 h 83028"/>
                  <a:gd name="connsiteX18" fmla="*/ 77800 w 84893"/>
                  <a:gd name="connsiteY18" fmla="*/ 18536 h 83028"/>
                  <a:gd name="connsiteX19" fmla="*/ 84893 w 84893"/>
                  <a:gd name="connsiteY19" fmla="*/ 41654 h 83028"/>
                  <a:gd name="connsiteX20" fmla="*/ 84893 w 84893"/>
                  <a:gd name="connsiteY20" fmla="*/ 83029 h 8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4893" h="83028">
                    <a:moveTo>
                      <a:pt x="84893" y="83029"/>
                    </a:moveTo>
                    <a:lnTo>
                      <a:pt x="68294" y="83029"/>
                    </a:lnTo>
                    <a:lnTo>
                      <a:pt x="68294" y="41654"/>
                    </a:lnTo>
                    <a:cubicBezTo>
                      <a:pt x="68294" y="36683"/>
                      <a:pt x="66783" y="31820"/>
                      <a:pt x="63960" y="27687"/>
                    </a:cubicBezTo>
                    <a:cubicBezTo>
                      <a:pt x="61138" y="23553"/>
                      <a:pt x="57122" y="20329"/>
                      <a:pt x="52424" y="18426"/>
                    </a:cubicBezTo>
                    <a:cubicBezTo>
                      <a:pt x="47725" y="16523"/>
                      <a:pt x="42563" y="16032"/>
                      <a:pt x="37573" y="16997"/>
                    </a:cubicBezTo>
                    <a:cubicBezTo>
                      <a:pt x="32583" y="17971"/>
                      <a:pt x="28003" y="20366"/>
                      <a:pt x="24416" y="23881"/>
                    </a:cubicBezTo>
                    <a:cubicBezTo>
                      <a:pt x="20819" y="27395"/>
                      <a:pt x="18370" y="31875"/>
                      <a:pt x="17377" y="36746"/>
                    </a:cubicBezTo>
                    <a:cubicBezTo>
                      <a:pt x="16385" y="41627"/>
                      <a:pt x="16895" y="46680"/>
                      <a:pt x="18843" y="51278"/>
                    </a:cubicBezTo>
                    <a:cubicBezTo>
                      <a:pt x="20783" y="55867"/>
                      <a:pt x="24079" y="59792"/>
                      <a:pt x="28304" y="62560"/>
                    </a:cubicBezTo>
                    <a:cubicBezTo>
                      <a:pt x="32538" y="65319"/>
                      <a:pt x="37500" y="66794"/>
                      <a:pt x="42590" y="66794"/>
                    </a:cubicBezTo>
                    <a:lnTo>
                      <a:pt x="42590" y="83029"/>
                    </a:lnTo>
                    <a:cubicBezTo>
                      <a:pt x="34177" y="83056"/>
                      <a:pt x="25955" y="80643"/>
                      <a:pt x="18952" y="76090"/>
                    </a:cubicBezTo>
                    <a:cubicBezTo>
                      <a:pt x="11951" y="71538"/>
                      <a:pt x="6487" y="65055"/>
                      <a:pt x="3255" y="57470"/>
                    </a:cubicBezTo>
                    <a:cubicBezTo>
                      <a:pt x="32" y="49876"/>
                      <a:pt x="-824" y="41517"/>
                      <a:pt x="806" y="33450"/>
                    </a:cubicBezTo>
                    <a:cubicBezTo>
                      <a:pt x="2445" y="25383"/>
                      <a:pt x="6487" y="17971"/>
                      <a:pt x="12433" y="12162"/>
                    </a:cubicBezTo>
                    <a:cubicBezTo>
                      <a:pt x="18379" y="6344"/>
                      <a:pt x="25955" y="2392"/>
                      <a:pt x="34204" y="790"/>
                    </a:cubicBezTo>
                    <a:cubicBezTo>
                      <a:pt x="42444" y="-804"/>
                      <a:pt x="50994" y="25"/>
                      <a:pt x="58752" y="3184"/>
                    </a:cubicBezTo>
                    <a:cubicBezTo>
                      <a:pt x="66519" y="6344"/>
                      <a:pt x="73147" y="11689"/>
                      <a:pt x="77800" y="18536"/>
                    </a:cubicBezTo>
                    <a:cubicBezTo>
                      <a:pt x="82453" y="25383"/>
                      <a:pt x="84921" y="33432"/>
                      <a:pt x="84893" y="41654"/>
                    </a:cubicBezTo>
                    <a:lnTo>
                      <a:pt x="84893" y="83029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5" name="任意多边形: 形状 304">
                <a:extLst>
                  <a:ext uri="{FF2B5EF4-FFF2-40B4-BE49-F238E27FC236}">
                    <a16:creationId xmlns:a16="http://schemas.microsoft.com/office/drawing/2014/main" id="{458CCA1B-B87A-979F-49D3-74EC90EADC50}"/>
                  </a:ext>
                </a:extLst>
              </p:cNvPr>
              <p:cNvSpPr/>
              <p:nvPr/>
            </p:nvSpPr>
            <p:spPr>
              <a:xfrm>
                <a:off x="4947790" y="2138038"/>
                <a:ext cx="56908" cy="77404"/>
              </a:xfrm>
              <a:custGeom>
                <a:avLst/>
                <a:gdLst>
                  <a:gd name="connsiteX0" fmla="*/ 16559 w 79039"/>
                  <a:gd name="connsiteY0" fmla="*/ 42777 h 107506"/>
                  <a:gd name="connsiteX1" fmla="*/ 36545 w 79039"/>
                  <a:gd name="connsiteY1" fmla="*/ 65285 h 107506"/>
                  <a:gd name="connsiteX2" fmla="*/ 36545 w 79039"/>
                  <a:gd name="connsiteY2" fmla="*/ 81875 h 107506"/>
                  <a:gd name="connsiteX3" fmla="*/ 10313 w 79039"/>
                  <a:gd name="connsiteY3" fmla="*/ 69446 h 107506"/>
                  <a:gd name="connsiteX4" fmla="*/ 6 w 79039"/>
                  <a:gd name="connsiteY4" fmla="*/ 42777 h 107506"/>
                  <a:gd name="connsiteX5" fmla="*/ 6 w 79039"/>
                  <a:gd name="connsiteY5" fmla="*/ 0 h 107506"/>
                  <a:gd name="connsiteX6" fmla="*/ 16605 w 79039"/>
                  <a:gd name="connsiteY6" fmla="*/ 0 h 107506"/>
                  <a:gd name="connsiteX7" fmla="*/ 16559 w 79039"/>
                  <a:gd name="connsiteY7" fmla="*/ 42777 h 107506"/>
                  <a:gd name="connsiteX8" fmla="*/ 62432 w 79039"/>
                  <a:gd name="connsiteY8" fmla="*/ 43642 h 107506"/>
                  <a:gd name="connsiteX9" fmla="*/ 62432 w 79039"/>
                  <a:gd name="connsiteY9" fmla="*/ 0 h 107506"/>
                  <a:gd name="connsiteX10" fmla="*/ 79040 w 79039"/>
                  <a:gd name="connsiteY10" fmla="*/ 0 h 107506"/>
                  <a:gd name="connsiteX11" fmla="*/ 79040 w 79039"/>
                  <a:gd name="connsiteY11" fmla="*/ 66123 h 107506"/>
                  <a:gd name="connsiteX12" fmla="*/ 66556 w 79039"/>
                  <a:gd name="connsiteY12" fmla="*/ 95396 h 107506"/>
                  <a:gd name="connsiteX13" fmla="*/ 36591 w 79039"/>
                  <a:gd name="connsiteY13" fmla="*/ 107506 h 107506"/>
                  <a:gd name="connsiteX14" fmla="*/ 10841 w 79039"/>
                  <a:gd name="connsiteY14" fmla="*/ 107506 h 107506"/>
                  <a:gd name="connsiteX15" fmla="*/ 10841 w 79039"/>
                  <a:gd name="connsiteY15" fmla="*/ 91308 h 107506"/>
                  <a:gd name="connsiteX16" fmla="*/ 36545 w 79039"/>
                  <a:gd name="connsiteY16" fmla="*/ 91308 h 107506"/>
                  <a:gd name="connsiteX17" fmla="*/ 62432 w 79039"/>
                  <a:gd name="connsiteY17" fmla="*/ 66168 h 107506"/>
                  <a:gd name="connsiteX18" fmla="*/ 62432 w 79039"/>
                  <a:gd name="connsiteY18" fmla="*/ 43642 h 10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9" h="107506">
                    <a:moveTo>
                      <a:pt x="16559" y="42777"/>
                    </a:moveTo>
                    <a:cubicBezTo>
                      <a:pt x="16204" y="56617"/>
                      <a:pt x="25992" y="64074"/>
                      <a:pt x="36545" y="65285"/>
                    </a:cubicBezTo>
                    <a:lnTo>
                      <a:pt x="36545" y="81875"/>
                    </a:lnTo>
                    <a:cubicBezTo>
                      <a:pt x="26493" y="81165"/>
                      <a:pt x="17115" y="76712"/>
                      <a:pt x="10313" y="69446"/>
                    </a:cubicBezTo>
                    <a:cubicBezTo>
                      <a:pt x="3521" y="62171"/>
                      <a:pt x="-167" y="52629"/>
                      <a:pt x="6" y="42777"/>
                    </a:cubicBezTo>
                    <a:lnTo>
                      <a:pt x="6" y="0"/>
                    </a:lnTo>
                    <a:lnTo>
                      <a:pt x="16605" y="0"/>
                    </a:lnTo>
                    <a:lnTo>
                      <a:pt x="16559" y="42777"/>
                    </a:lnTo>
                    <a:close/>
                    <a:moveTo>
                      <a:pt x="62432" y="43642"/>
                    </a:moveTo>
                    <a:lnTo>
                      <a:pt x="62432" y="0"/>
                    </a:lnTo>
                    <a:lnTo>
                      <a:pt x="79040" y="0"/>
                    </a:lnTo>
                    <a:lnTo>
                      <a:pt x="79040" y="66123"/>
                    </a:lnTo>
                    <a:cubicBezTo>
                      <a:pt x="79003" y="77104"/>
                      <a:pt x="74515" y="87639"/>
                      <a:pt x="66556" y="95396"/>
                    </a:cubicBezTo>
                    <a:cubicBezTo>
                      <a:pt x="58608" y="103154"/>
                      <a:pt x="47827" y="107506"/>
                      <a:pt x="36591" y="107506"/>
                    </a:cubicBezTo>
                    <a:lnTo>
                      <a:pt x="10841" y="107506"/>
                    </a:lnTo>
                    <a:lnTo>
                      <a:pt x="10841" y="91308"/>
                    </a:lnTo>
                    <a:lnTo>
                      <a:pt x="36545" y="91308"/>
                    </a:lnTo>
                    <a:cubicBezTo>
                      <a:pt x="47262" y="91308"/>
                      <a:pt x="62432" y="81001"/>
                      <a:pt x="62432" y="66168"/>
                    </a:cubicBezTo>
                    <a:lnTo>
                      <a:pt x="62432" y="43642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6" name="任意多边形: 形状 305">
                <a:extLst>
                  <a:ext uri="{FF2B5EF4-FFF2-40B4-BE49-F238E27FC236}">
                    <a16:creationId xmlns:a16="http://schemas.microsoft.com/office/drawing/2014/main" id="{9481B24C-B0DB-E5D6-BCB4-BF5CDCE67E58}"/>
                  </a:ext>
                </a:extLst>
              </p:cNvPr>
              <p:cNvSpPr/>
              <p:nvPr/>
            </p:nvSpPr>
            <p:spPr>
              <a:xfrm>
                <a:off x="4726483" y="2158369"/>
                <a:ext cx="13582" cy="13285"/>
              </a:xfrm>
              <a:custGeom>
                <a:avLst/>
                <a:gdLst>
                  <a:gd name="connsiteX0" fmla="*/ 18864 w 18864"/>
                  <a:gd name="connsiteY0" fmla="*/ 9224 h 18451"/>
                  <a:gd name="connsiteX1" fmla="*/ 17280 w 18864"/>
                  <a:gd name="connsiteY1" fmla="*/ 14350 h 18451"/>
                  <a:gd name="connsiteX2" fmla="*/ 13046 w 18864"/>
                  <a:gd name="connsiteY2" fmla="*/ 17746 h 18451"/>
                  <a:gd name="connsiteX3" fmla="*/ 7592 w 18864"/>
                  <a:gd name="connsiteY3" fmla="*/ 18274 h 18451"/>
                  <a:gd name="connsiteX4" fmla="*/ 2766 w 18864"/>
                  <a:gd name="connsiteY4" fmla="*/ 15743 h 18451"/>
                  <a:gd name="connsiteX5" fmla="*/ 180 w 18864"/>
                  <a:gd name="connsiteY5" fmla="*/ 11027 h 18451"/>
                  <a:gd name="connsiteX6" fmla="*/ 718 w 18864"/>
                  <a:gd name="connsiteY6" fmla="*/ 5691 h 18451"/>
                  <a:gd name="connsiteX7" fmla="*/ 4196 w 18864"/>
                  <a:gd name="connsiteY7" fmla="*/ 1557 h 18451"/>
                  <a:gd name="connsiteX8" fmla="*/ 9431 w 18864"/>
                  <a:gd name="connsiteY8" fmla="*/ 0 h 18451"/>
                  <a:gd name="connsiteX9" fmla="*/ 16106 w 18864"/>
                  <a:gd name="connsiteY9" fmla="*/ 2704 h 18451"/>
                  <a:gd name="connsiteX10" fmla="*/ 18864 w 18864"/>
                  <a:gd name="connsiteY10" fmla="*/ 9224 h 18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864" h="18451">
                    <a:moveTo>
                      <a:pt x="18864" y="9224"/>
                    </a:moveTo>
                    <a:cubicBezTo>
                      <a:pt x="18864" y="11045"/>
                      <a:pt x="18309" y="12829"/>
                      <a:pt x="17280" y="14350"/>
                    </a:cubicBezTo>
                    <a:cubicBezTo>
                      <a:pt x="16242" y="15871"/>
                      <a:pt x="14767" y="17045"/>
                      <a:pt x="13046" y="17746"/>
                    </a:cubicBezTo>
                    <a:cubicBezTo>
                      <a:pt x="11316" y="18447"/>
                      <a:pt x="9422" y="18629"/>
                      <a:pt x="7592" y="18274"/>
                    </a:cubicBezTo>
                    <a:cubicBezTo>
                      <a:pt x="5762" y="17919"/>
                      <a:pt x="4087" y="17036"/>
                      <a:pt x="2766" y="15743"/>
                    </a:cubicBezTo>
                    <a:cubicBezTo>
                      <a:pt x="1446" y="14459"/>
                      <a:pt x="545" y="12811"/>
                      <a:pt x="180" y="11027"/>
                    </a:cubicBezTo>
                    <a:cubicBezTo>
                      <a:pt x="-184" y="9233"/>
                      <a:pt x="7" y="7375"/>
                      <a:pt x="718" y="5691"/>
                    </a:cubicBezTo>
                    <a:cubicBezTo>
                      <a:pt x="1437" y="4006"/>
                      <a:pt x="2639" y="2568"/>
                      <a:pt x="4196" y="1557"/>
                    </a:cubicBezTo>
                    <a:cubicBezTo>
                      <a:pt x="5744" y="537"/>
                      <a:pt x="7565" y="0"/>
                      <a:pt x="9431" y="0"/>
                    </a:cubicBezTo>
                    <a:cubicBezTo>
                      <a:pt x="11935" y="0"/>
                      <a:pt x="14339" y="974"/>
                      <a:pt x="16106" y="2704"/>
                    </a:cubicBezTo>
                    <a:cubicBezTo>
                      <a:pt x="17872" y="4434"/>
                      <a:pt x="18864" y="6774"/>
                      <a:pt x="18864" y="9224"/>
                    </a:cubicBez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7" name="任意多边形: 形状 306">
                <a:extLst>
                  <a:ext uri="{FF2B5EF4-FFF2-40B4-BE49-F238E27FC236}">
                    <a16:creationId xmlns:a16="http://schemas.microsoft.com/office/drawing/2014/main" id="{A6134F6B-D980-1211-72D5-DDCD539DE50E}"/>
                  </a:ext>
                </a:extLst>
              </p:cNvPr>
              <p:cNvSpPr/>
              <p:nvPr/>
            </p:nvSpPr>
            <p:spPr>
              <a:xfrm>
                <a:off x="4439331" y="2147984"/>
                <a:ext cx="12836" cy="12552"/>
              </a:xfrm>
              <a:custGeom>
                <a:avLst/>
                <a:gdLst>
                  <a:gd name="connsiteX0" fmla="*/ 0 w 17828"/>
                  <a:gd name="connsiteY0" fmla="*/ 8705 h 17434"/>
                  <a:gd name="connsiteX1" fmla="*/ 1493 w 17828"/>
                  <a:gd name="connsiteY1" fmla="*/ 13549 h 17434"/>
                  <a:gd name="connsiteX2" fmla="*/ 5490 w 17828"/>
                  <a:gd name="connsiteY2" fmla="*/ 16763 h 17434"/>
                  <a:gd name="connsiteX3" fmla="*/ 10644 w 17828"/>
                  <a:gd name="connsiteY3" fmla="*/ 17273 h 17434"/>
                  <a:gd name="connsiteX4" fmla="*/ 15215 w 17828"/>
                  <a:gd name="connsiteY4" fmla="*/ 14887 h 17434"/>
                  <a:gd name="connsiteX5" fmla="*/ 17655 w 17828"/>
                  <a:gd name="connsiteY5" fmla="*/ 10426 h 17434"/>
                  <a:gd name="connsiteX6" fmla="*/ 17154 w 17828"/>
                  <a:gd name="connsiteY6" fmla="*/ 5381 h 17434"/>
                  <a:gd name="connsiteX7" fmla="*/ 13867 w 17828"/>
                  <a:gd name="connsiteY7" fmla="*/ 1466 h 17434"/>
                  <a:gd name="connsiteX8" fmla="*/ 8914 w 17828"/>
                  <a:gd name="connsiteY8" fmla="*/ 0 h 17434"/>
                  <a:gd name="connsiteX9" fmla="*/ 5500 w 17828"/>
                  <a:gd name="connsiteY9" fmla="*/ 656 h 17434"/>
                  <a:gd name="connsiteX10" fmla="*/ 2613 w 17828"/>
                  <a:gd name="connsiteY10" fmla="*/ 2540 h 17434"/>
                  <a:gd name="connsiteX11" fmla="*/ 683 w 17828"/>
                  <a:gd name="connsiteY11" fmla="*/ 5363 h 17434"/>
                  <a:gd name="connsiteX12" fmla="*/ 0 w 17828"/>
                  <a:gd name="connsiteY12" fmla="*/ 8705 h 17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28" h="17434">
                    <a:moveTo>
                      <a:pt x="0" y="8705"/>
                    </a:moveTo>
                    <a:cubicBezTo>
                      <a:pt x="0" y="10426"/>
                      <a:pt x="519" y="12110"/>
                      <a:pt x="1493" y="13549"/>
                    </a:cubicBezTo>
                    <a:cubicBezTo>
                      <a:pt x="2468" y="14987"/>
                      <a:pt x="3860" y="16107"/>
                      <a:pt x="5490" y="16763"/>
                    </a:cubicBezTo>
                    <a:cubicBezTo>
                      <a:pt x="7120" y="17428"/>
                      <a:pt x="8914" y="17601"/>
                      <a:pt x="10644" y="17273"/>
                    </a:cubicBezTo>
                    <a:cubicBezTo>
                      <a:pt x="12374" y="16936"/>
                      <a:pt x="13958" y="16107"/>
                      <a:pt x="15215" y="14887"/>
                    </a:cubicBezTo>
                    <a:cubicBezTo>
                      <a:pt x="16462" y="13667"/>
                      <a:pt x="17309" y="12110"/>
                      <a:pt x="17655" y="10426"/>
                    </a:cubicBezTo>
                    <a:cubicBezTo>
                      <a:pt x="18001" y="8732"/>
                      <a:pt x="17828" y="6975"/>
                      <a:pt x="17154" y="5381"/>
                    </a:cubicBezTo>
                    <a:cubicBezTo>
                      <a:pt x="16481" y="3788"/>
                      <a:pt x="15333" y="2431"/>
                      <a:pt x="13867" y="1466"/>
                    </a:cubicBezTo>
                    <a:cubicBezTo>
                      <a:pt x="12401" y="510"/>
                      <a:pt x="10681" y="0"/>
                      <a:pt x="8914" y="0"/>
                    </a:cubicBezTo>
                    <a:cubicBezTo>
                      <a:pt x="7740" y="0"/>
                      <a:pt x="6583" y="219"/>
                      <a:pt x="5500" y="656"/>
                    </a:cubicBezTo>
                    <a:cubicBezTo>
                      <a:pt x="4425" y="1093"/>
                      <a:pt x="3442" y="1730"/>
                      <a:pt x="2613" y="2540"/>
                    </a:cubicBezTo>
                    <a:cubicBezTo>
                      <a:pt x="1784" y="3351"/>
                      <a:pt x="1129" y="4307"/>
                      <a:pt x="683" y="5363"/>
                    </a:cubicBezTo>
                    <a:cubicBezTo>
                      <a:pt x="228" y="6428"/>
                      <a:pt x="0" y="7557"/>
                      <a:pt x="0" y="8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8" name="任意多边形: 形状 307">
                <a:extLst>
                  <a:ext uri="{FF2B5EF4-FFF2-40B4-BE49-F238E27FC236}">
                    <a16:creationId xmlns:a16="http://schemas.microsoft.com/office/drawing/2014/main" id="{488E5269-9B0B-014F-40A8-5656FC80E50E}"/>
                  </a:ext>
                </a:extLst>
              </p:cNvPr>
              <p:cNvSpPr/>
              <p:nvPr/>
            </p:nvSpPr>
            <p:spPr>
              <a:xfrm>
                <a:off x="4407877" y="2111947"/>
                <a:ext cx="31242" cy="30226"/>
              </a:xfrm>
              <a:custGeom>
                <a:avLst/>
                <a:gdLst>
                  <a:gd name="connsiteX0" fmla="*/ 27507 w 43391"/>
                  <a:gd name="connsiteY0" fmla="*/ 38698 h 41980"/>
                  <a:gd name="connsiteX1" fmla="*/ 33171 w 43391"/>
                  <a:gd name="connsiteY1" fmla="*/ 41884 h 41980"/>
                  <a:gd name="connsiteX2" fmla="*/ 39526 w 43391"/>
                  <a:gd name="connsiteY2" fmla="*/ 40446 h 41980"/>
                  <a:gd name="connsiteX3" fmla="*/ 43177 w 43391"/>
                  <a:gd name="connsiteY3" fmla="*/ 35156 h 41980"/>
                  <a:gd name="connsiteX4" fmla="*/ 42167 w 43391"/>
                  <a:gd name="connsiteY4" fmla="*/ 28846 h 41980"/>
                  <a:gd name="connsiteX5" fmla="*/ 21725 w 43391"/>
                  <a:gd name="connsiteY5" fmla="*/ 0 h 41980"/>
                  <a:gd name="connsiteX6" fmla="*/ 0 w 43391"/>
                  <a:gd name="connsiteY6" fmla="*/ 0 h 41980"/>
                  <a:gd name="connsiteX7" fmla="*/ 27507 w 43391"/>
                  <a:gd name="connsiteY7" fmla="*/ 38698 h 4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391" h="41980">
                    <a:moveTo>
                      <a:pt x="27507" y="38698"/>
                    </a:moveTo>
                    <a:cubicBezTo>
                      <a:pt x="28918" y="40428"/>
                      <a:pt x="30940" y="41566"/>
                      <a:pt x="33171" y="41884"/>
                    </a:cubicBezTo>
                    <a:cubicBezTo>
                      <a:pt x="35401" y="42212"/>
                      <a:pt x="37669" y="41693"/>
                      <a:pt x="39526" y="40446"/>
                    </a:cubicBezTo>
                    <a:cubicBezTo>
                      <a:pt x="41384" y="39198"/>
                      <a:pt x="42695" y="37304"/>
                      <a:pt x="43177" y="35156"/>
                    </a:cubicBezTo>
                    <a:cubicBezTo>
                      <a:pt x="43669" y="32998"/>
                      <a:pt x="43305" y="30749"/>
                      <a:pt x="42167" y="28846"/>
                    </a:cubicBezTo>
                    <a:lnTo>
                      <a:pt x="21725" y="0"/>
                    </a:lnTo>
                    <a:lnTo>
                      <a:pt x="0" y="0"/>
                    </a:lnTo>
                    <a:lnTo>
                      <a:pt x="27507" y="38698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09" name="任意多边形: 形状 308">
                <a:extLst>
                  <a:ext uri="{FF2B5EF4-FFF2-40B4-BE49-F238E27FC236}">
                    <a16:creationId xmlns:a16="http://schemas.microsoft.com/office/drawing/2014/main" id="{BF86A0D5-E99C-036A-19F0-F218EAD5E6FF}"/>
                  </a:ext>
                </a:extLst>
              </p:cNvPr>
              <p:cNvSpPr/>
              <p:nvPr/>
            </p:nvSpPr>
            <p:spPr>
              <a:xfrm>
                <a:off x="4452098" y="2166001"/>
                <a:ext cx="31490" cy="30658"/>
              </a:xfrm>
              <a:custGeom>
                <a:avLst/>
                <a:gdLst>
                  <a:gd name="connsiteX0" fmla="*/ 16257 w 43736"/>
                  <a:gd name="connsiteY0" fmla="*/ 3739 h 42581"/>
                  <a:gd name="connsiteX1" fmla="*/ 13744 w 43736"/>
                  <a:gd name="connsiteY1" fmla="*/ 1380 h 42581"/>
                  <a:gd name="connsiteX2" fmla="*/ 10493 w 43736"/>
                  <a:gd name="connsiteY2" fmla="*/ 133 h 42581"/>
                  <a:gd name="connsiteX3" fmla="*/ 7015 w 43736"/>
                  <a:gd name="connsiteY3" fmla="*/ 206 h 42581"/>
                  <a:gd name="connsiteX4" fmla="*/ 3819 w 43736"/>
                  <a:gd name="connsiteY4" fmla="*/ 1572 h 42581"/>
                  <a:gd name="connsiteX5" fmla="*/ 1406 w 43736"/>
                  <a:gd name="connsiteY5" fmla="*/ 4030 h 42581"/>
                  <a:gd name="connsiteX6" fmla="*/ 140 w 43736"/>
                  <a:gd name="connsiteY6" fmla="*/ 7208 h 42581"/>
                  <a:gd name="connsiteX7" fmla="*/ 204 w 43736"/>
                  <a:gd name="connsiteY7" fmla="*/ 10613 h 42581"/>
                  <a:gd name="connsiteX8" fmla="*/ 1606 w 43736"/>
                  <a:gd name="connsiteY8" fmla="*/ 13736 h 42581"/>
                  <a:gd name="connsiteX9" fmla="*/ 22039 w 43736"/>
                  <a:gd name="connsiteY9" fmla="*/ 42582 h 42581"/>
                  <a:gd name="connsiteX10" fmla="*/ 43737 w 43736"/>
                  <a:gd name="connsiteY10" fmla="*/ 42582 h 42581"/>
                  <a:gd name="connsiteX11" fmla="*/ 16257 w 43736"/>
                  <a:gd name="connsiteY11" fmla="*/ 3739 h 42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736" h="42581">
                    <a:moveTo>
                      <a:pt x="16257" y="3739"/>
                    </a:moveTo>
                    <a:cubicBezTo>
                      <a:pt x="15583" y="2801"/>
                      <a:pt x="14727" y="2000"/>
                      <a:pt x="13744" y="1380"/>
                    </a:cubicBezTo>
                    <a:cubicBezTo>
                      <a:pt x="12751" y="761"/>
                      <a:pt x="11650" y="342"/>
                      <a:pt x="10493" y="133"/>
                    </a:cubicBezTo>
                    <a:cubicBezTo>
                      <a:pt x="9346" y="-67"/>
                      <a:pt x="8162" y="-40"/>
                      <a:pt x="7015" y="206"/>
                    </a:cubicBezTo>
                    <a:cubicBezTo>
                      <a:pt x="5868" y="452"/>
                      <a:pt x="4784" y="916"/>
                      <a:pt x="3819" y="1572"/>
                    </a:cubicBezTo>
                    <a:cubicBezTo>
                      <a:pt x="2854" y="2227"/>
                      <a:pt x="2034" y="3065"/>
                      <a:pt x="1406" y="4030"/>
                    </a:cubicBezTo>
                    <a:cubicBezTo>
                      <a:pt x="778" y="4995"/>
                      <a:pt x="341" y="6079"/>
                      <a:pt x="140" y="7208"/>
                    </a:cubicBezTo>
                    <a:cubicBezTo>
                      <a:pt x="-69" y="8337"/>
                      <a:pt x="-42" y="9493"/>
                      <a:pt x="204" y="10613"/>
                    </a:cubicBezTo>
                    <a:cubicBezTo>
                      <a:pt x="459" y="11733"/>
                      <a:pt x="933" y="12789"/>
                      <a:pt x="1606" y="13736"/>
                    </a:cubicBezTo>
                    <a:lnTo>
                      <a:pt x="22039" y="42582"/>
                    </a:lnTo>
                    <a:lnTo>
                      <a:pt x="43737" y="42582"/>
                    </a:lnTo>
                    <a:lnTo>
                      <a:pt x="16257" y="3739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10" name="任意多边形: 形状 309">
                <a:extLst>
                  <a:ext uri="{FF2B5EF4-FFF2-40B4-BE49-F238E27FC236}">
                    <a16:creationId xmlns:a16="http://schemas.microsoft.com/office/drawing/2014/main" id="{8DB198BA-355D-AABC-37AF-7EA6D69CA123}"/>
                  </a:ext>
                </a:extLst>
              </p:cNvPr>
              <p:cNvSpPr/>
              <p:nvPr/>
            </p:nvSpPr>
            <p:spPr>
              <a:xfrm>
                <a:off x="4407876" y="2165975"/>
                <a:ext cx="31490" cy="30641"/>
              </a:xfrm>
              <a:custGeom>
                <a:avLst/>
                <a:gdLst>
                  <a:gd name="connsiteX0" fmla="*/ 21698 w 43736"/>
                  <a:gd name="connsiteY0" fmla="*/ 42557 h 42557"/>
                  <a:gd name="connsiteX1" fmla="*/ 42130 w 43736"/>
                  <a:gd name="connsiteY1" fmla="*/ 13711 h 42557"/>
                  <a:gd name="connsiteX2" fmla="*/ 43533 w 43736"/>
                  <a:gd name="connsiteY2" fmla="*/ 10588 h 42557"/>
                  <a:gd name="connsiteX3" fmla="*/ 43596 w 43736"/>
                  <a:gd name="connsiteY3" fmla="*/ 7183 h 42557"/>
                  <a:gd name="connsiteX4" fmla="*/ 42322 w 43736"/>
                  <a:gd name="connsiteY4" fmla="*/ 4005 h 42557"/>
                  <a:gd name="connsiteX5" fmla="*/ 39899 w 43736"/>
                  <a:gd name="connsiteY5" fmla="*/ 1556 h 42557"/>
                  <a:gd name="connsiteX6" fmla="*/ 36704 w 43736"/>
                  <a:gd name="connsiteY6" fmla="*/ 199 h 42557"/>
                  <a:gd name="connsiteX7" fmla="*/ 33216 w 43736"/>
                  <a:gd name="connsiteY7" fmla="*/ 144 h 42557"/>
                  <a:gd name="connsiteX8" fmla="*/ 29975 w 43736"/>
                  <a:gd name="connsiteY8" fmla="*/ 1401 h 42557"/>
                  <a:gd name="connsiteX9" fmla="*/ 27480 w 43736"/>
                  <a:gd name="connsiteY9" fmla="*/ 3777 h 42557"/>
                  <a:gd name="connsiteX10" fmla="*/ 0 w 43736"/>
                  <a:gd name="connsiteY10" fmla="*/ 42557 h 42557"/>
                  <a:gd name="connsiteX11" fmla="*/ 21698 w 43736"/>
                  <a:gd name="connsiteY11" fmla="*/ 42557 h 42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736" h="42557">
                    <a:moveTo>
                      <a:pt x="21698" y="42557"/>
                    </a:moveTo>
                    <a:lnTo>
                      <a:pt x="42130" y="13711"/>
                    </a:lnTo>
                    <a:cubicBezTo>
                      <a:pt x="42804" y="12774"/>
                      <a:pt x="43277" y="11708"/>
                      <a:pt x="43533" y="10588"/>
                    </a:cubicBezTo>
                    <a:cubicBezTo>
                      <a:pt x="43778" y="9468"/>
                      <a:pt x="43806" y="8312"/>
                      <a:pt x="43596" y="7183"/>
                    </a:cubicBezTo>
                    <a:cubicBezTo>
                      <a:pt x="43387" y="6054"/>
                      <a:pt x="42959" y="4970"/>
                      <a:pt x="42322" y="4005"/>
                    </a:cubicBezTo>
                    <a:cubicBezTo>
                      <a:pt x="41684" y="3040"/>
                      <a:pt x="40865" y="2211"/>
                      <a:pt x="39899" y="1556"/>
                    </a:cubicBezTo>
                    <a:cubicBezTo>
                      <a:pt x="38934" y="900"/>
                      <a:pt x="37851" y="445"/>
                      <a:pt x="36704" y="199"/>
                    </a:cubicBezTo>
                    <a:cubicBezTo>
                      <a:pt x="35556" y="-47"/>
                      <a:pt x="34372" y="-65"/>
                      <a:pt x="33216" y="144"/>
                    </a:cubicBezTo>
                    <a:cubicBezTo>
                      <a:pt x="32060" y="354"/>
                      <a:pt x="30967" y="782"/>
                      <a:pt x="29975" y="1401"/>
                    </a:cubicBezTo>
                    <a:cubicBezTo>
                      <a:pt x="28991" y="2029"/>
                      <a:pt x="28145" y="2831"/>
                      <a:pt x="27480" y="3777"/>
                    </a:cubicBezTo>
                    <a:lnTo>
                      <a:pt x="0" y="42557"/>
                    </a:lnTo>
                    <a:lnTo>
                      <a:pt x="21698" y="42557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11" name="任意多边形: 形状 310">
                <a:extLst>
                  <a:ext uri="{FF2B5EF4-FFF2-40B4-BE49-F238E27FC236}">
                    <a16:creationId xmlns:a16="http://schemas.microsoft.com/office/drawing/2014/main" id="{0FE7F427-1781-3830-FABE-DDE9345B6D3F}"/>
                  </a:ext>
                </a:extLst>
              </p:cNvPr>
              <p:cNvSpPr/>
              <p:nvPr/>
            </p:nvSpPr>
            <p:spPr>
              <a:xfrm>
                <a:off x="4452096" y="2111894"/>
                <a:ext cx="31512" cy="30693"/>
              </a:xfrm>
              <a:custGeom>
                <a:avLst/>
                <a:gdLst>
                  <a:gd name="connsiteX0" fmla="*/ 22078 w 43767"/>
                  <a:gd name="connsiteY0" fmla="*/ 0 h 42629"/>
                  <a:gd name="connsiteX1" fmla="*/ 1610 w 43767"/>
                  <a:gd name="connsiteY1" fmla="*/ 28919 h 42629"/>
                  <a:gd name="connsiteX2" fmla="*/ 207 w 43767"/>
                  <a:gd name="connsiteY2" fmla="*/ 32042 h 42629"/>
                  <a:gd name="connsiteX3" fmla="*/ 144 w 43767"/>
                  <a:gd name="connsiteY3" fmla="*/ 35447 h 42629"/>
                  <a:gd name="connsiteX4" fmla="*/ 1418 w 43767"/>
                  <a:gd name="connsiteY4" fmla="*/ 38625 h 42629"/>
                  <a:gd name="connsiteX5" fmla="*/ 3840 w 43767"/>
                  <a:gd name="connsiteY5" fmla="*/ 41074 h 42629"/>
                  <a:gd name="connsiteX6" fmla="*/ 7036 w 43767"/>
                  <a:gd name="connsiteY6" fmla="*/ 42431 h 42629"/>
                  <a:gd name="connsiteX7" fmla="*/ 10524 w 43767"/>
                  <a:gd name="connsiteY7" fmla="*/ 42485 h 42629"/>
                  <a:gd name="connsiteX8" fmla="*/ 13756 w 43767"/>
                  <a:gd name="connsiteY8" fmla="*/ 41229 h 42629"/>
                  <a:gd name="connsiteX9" fmla="*/ 16260 w 43767"/>
                  <a:gd name="connsiteY9" fmla="*/ 38852 h 42629"/>
                  <a:gd name="connsiteX10" fmla="*/ 43767 w 43767"/>
                  <a:gd name="connsiteY10" fmla="*/ 73 h 42629"/>
                  <a:gd name="connsiteX11" fmla="*/ 22078 w 43767"/>
                  <a:gd name="connsiteY11" fmla="*/ 0 h 42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767" h="42629">
                    <a:moveTo>
                      <a:pt x="22078" y="0"/>
                    </a:moveTo>
                    <a:lnTo>
                      <a:pt x="1610" y="28919"/>
                    </a:lnTo>
                    <a:cubicBezTo>
                      <a:pt x="936" y="29856"/>
                      <a:pt x="462" y="30922"/>
                      <a:pt x="207" y="32042"/>
                    </a:cubicBezTo>
                    <a:cubicBezTo>
                      <a:pt x="-48" y="33161"/>
                      <a:pt x="-66" y="34318"/>
                      <a:pt x="144" y="35447"/>
                    </a:cubicBezTo>
                    <a:cubicBezTo>
                      <a:pt x="353" y="36576"/>
                      <a:pt x="781" y="37660"/>
                      <a:pt x="1418" y="38625"/>
                    </a:cubicBezTo>
                    <a:cubicBezTo>
                      <a:pt x="2047" y="39590"/>
                      <a:pt x="2875" y="40419"/>
                      <a:pt x="3840" y="41074"/>
                    </a:cubicBezTo>
                    <a:cubicBezTo>
                      <a:pt x="4806" y="41730"/>
                      <a:pt x="5889" y="42194"/>
                      <a:pt x="7036" y="42431"/>
                    </a:cubicBezTo>
                    <a:cubicBezTo>
                      <a:pt x="8184" y="42677"/>
                      <a:pt x="9367" y="42695"/>
                      <a:pt x="10524" y="42485"/>
                    </a:cubicBezTo>
                    <a:cubicBezTo>
                      <a:pt x="11671" y="42276"/>
                      <a:pt x="12773" y="41857"/>
                      <a:pt x="13756" y="41229"/>
                    </a:cubicBezTo>
                    <a:cubicBezTo>
                      <a:pt x="14748" y="40610"/>
                      <a:pt x="15595" y="39799"/>
                      <a:pt x="16260" y="38852"/>
                    </a:cubicBezTo>
                    <a:lnTo>
                      <a:pt x="43767" y="73"/>
                    </a:lnTo>
                    <a:lnTo>
                      <a:pt x="220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12" name="任意多边形: 形状 311">
                <a:extLst>
                  <a:ext uri="{FF2B5EF4-FFF2-40B4-BE49-F238E27FC236}">
                    <a16:creationId xmlns:a16="http://schemas.microsoft.com/office/drawing/2014/main" id="{E4D12892-1533-CA7E-A48B-47CEF00CE95F}"/>
                  </a:ext>
                </a:extLst>
              </p:cNvPr>
              <p:cNvSpPr/>
              <p:nvPr/>
            </p:nvSpPr>
            <p:spPr>
              <a:xfrm>
                <a:off x="4600820" y="2031972"/>
                <a:ext cx="256181" cy="266074"/>
              </a:xfrm>
              <a:custGeom>
                <a:avLst/>
                <a:gdLst>
                  <a:gd name="connsiteX0" fmla="*/ 176925 w 355807"/>
                  <a:gd name="connsiteY0" fmla="*/ 369548 h 369547"/>
                  <a:gd name="connsiteX1" fmla="*/ 177080 w 355807"/>
                  <a:gd name="connsiteY1" fmla="*/ 366061 h 369547"/>
                  <a:gd name="connsiteX2" fmla="*/ 176889 w 355807"/>
                  <a:gd name="connsiteY2" fmla="*/ 369548 h 369547"/>
                  <a:gd name="connsiteX3" fmla="*/ 158478 w 355807"/>
                  <a:gd name="connsiteY3" fmla="*/ 368009 h 369547"/>
                  <a:gd name="connsiteX4" fmla="*/ 159443 w 355807"/>
                  <a:gd name="connsiteY4" fmla="*/ 361089 h 369547"/>
                  <a:gd name="connsiteX5" fmla="*/ 177125 w 355807"/>
                  <a:gd name="connsiteY5" fmla="*/ 362628 h 369547"/>
                  <a:gd name="connsiteX6" fmla="*/ 177125 w 355807"/>
                  <a:gd name="connsiteY6" fmla="*/ 366115 h 369547"/>
                  <a:gd name="connsiteX7" fmla="*/ 176925 w 355807"/>
                  <a:gd name="connsiteY7" fmla="*/ 369548 h 369547"/>
                  <a:gd name="connsiteX8" fmla="*/ 195509 w 355807"/>
                  <a:gd name="connsiteY8" fmla="*/ 369347 h 369547"/>
                  <a:gd name="connsiteX9" fmla="*/ 195081 w 355807"/>
                  <a:gd name="connsiteY9" fmla="*/ 362382 h 369547"/>
                  <a:gd name="connsiteX10" fmla="*/ 212809 w 355807"/>
                  <a:gd name="connsiteY10" fmla="*/ 360488 h 369547"/>
                  <a:gd name="connsiteX11" fmla="*/ 213929 w 355807"/>
                  <a:gd name="connsiteY11" fmla="*/ 367381 h 369547"/>
                  <a:gd name="connsiteX12" fmla="*/ 195454 w 355807"/>
                  <a:gd name="connsiteY12" fmla="*/ 369347 h 369547"/>
                  <a:gd name="connsiteX13" fmla="*/ 195509 w 355807"/>
                  <a:gd name="connsiteY13" fmla="*/ 369347 h 369547"/>
                  <a:gd name="connsiteX14" fmla="*/ 140249 w 355807"/>
                  <a:gd name="connsiteY14" fmla="*/ 364731 h 369547"/>
                  <a:gd name="connsiteX15" fmla="*/ 122430 w 355807"/>
                  <a:gd name="connsiteY15" fmla="*/ 359678 h 369547"/>
                  <a:gd name="connsiteX16" fmla="*/ 124743 w 355807"/>
                  <a:gd name="connsiteY16" fmla="*/ 353095 h 369547"/>
                  <a:gd name="connsiteX17" fmla="*/ 141897 w 355807"/>
                  <a:gd name="connsiteY17" fmla="*/ 357939 h 369547"/>
                  <a:gd name="connsiteX18" fmla="*/ 140249 w 355807"/>
                  <a:gd name="connsiteY18" fmla="*/ 364731 h 369547"/>
                  <a:gd name="connsiteX19" fmla="*/ 232085 w 355807"/>
                  <a:gd name="connsiteY19" fmla="*/ 363684 h 369547"/>
                  <a:gd name="connsiteX20" fmla="*/ 230282 w 355807"/>
                  <a:gd name="connsiteY20" fmla="*/ 356937 h 369547"/>
                  <a:gd name="connsiteX21" fmla="*/ 247291 w 355807"/>
                  <a:gd name="connsiteY21" fmla="*/ 351683 h 369547"/>
                  <a:gd name="connsiteX22" fmla="*/ 249777 w 355807"/>
                  <a:gd name="connsiteY22" fmla="*/ 358230 h 369547"/>
                  <a:gd name="connsiteX23" fmla="*/ 232040 w 355807"/>
                  <a:gd name="connsiteY23" fmla="*/ 363638 h 369547"/>
                  <a:gd name="connsiteX24" fmla="*/ 232085 w 355807"/>
                  <a:gd name="connsiteY24" fmla="*/ 363684 h 369547"/>
                  <a:gd name="connsiteX25" fmla="*/ 105203 w 355807"/>
                  <a:gd name="connsiteY25" fmla="*/ 352922 h 369547"/>
                  <a:gd name="connsiteX26" fmla="*/ 88740 w 355807"/>
                  <a:gd name="connsiteY26" fmla="*/ 344545 h 369547"/>
                  <a:gd name="connsiteX27" fmla="*/ 92346 w 355807"/>
                  <a:gd name="connsiteY27" fmla="*/ 338535 h 369547"/>
                  <a:gd name="connsiteX28" fmla="*/ 108171 w 355807"/>
                  <a:gd name="connsiteY28" fmla="*/ 346593 h 369547"/>
                  <a:gd name="connsiteX29" fmla="*/ 105203 w 355807"/>
                  <a:gd name="connsiteY29" fmla="*/ 352922 h 369547"/>
                  <a:gd name="connsiteX30" fmla="*/ 266831 w 355807"/>
                  <a:gd name="connsiteY30" fmla="*/ 351064 h 369547"/>
                  <a:gd name="connsiteX31" fmla="*/ 263689 w 355807"/>
                  <a:gd name="connsiteY31" fmla="*/ 344791 h 369547"/>
                  <a:gd name="connsiteX32" fmla="*/ 279314 w 355807"/>
                  <a:gd name="connsiteY32" fmla="*/ 336377 h 369547"/>
                  <a:gd name="connsiteX33" fmla="*/ 283057 w 355807"/>
                  <a:gd name="connsiteY33" fmla="*/ 342314 h 369547"/>
                  <a:gd name="connsiteX34" fmla="*/ 266785 w 355807"/>
                  <a:gd name="connsiteY34" fmla="*/ 351037 h 369547"/>
                  <a:gd name="connsiteX35" fmla="*/ 266831 w 355807"/>
                  <a:gd name="connsiteY35" fmla="*/ 351064 h 369547"/>
                  <a:gd name="connsiteX36" fmla="*/ 73161 w 355807"/>
                  <a:gd name="connsiteY36" fmla="*/ 334611 h 369547"/>
                  <a:gd name="connsiteX37" fmla="*/ 58684 w 355807"/>
                  <a:gd name="connsiteY37" fmla="*/ 323247 h 369547"/>
                  <a:gd name="connsiteX38" fmla="*/ 63400 w 355807"/>
                  <a:gd name="connsiteY38" fmla="*/ 318039 h 369547"/>
                  <a:gd name="connsiteX39" fmla="*/ 77331 w 355807"/>
                  <a:gd name="connsiteY39" fmla="*/ 328956 h 369547"/>
                  <a:gd name="connsiteX40" fmla="*/ 73161 w 355807"/>
                  <a:gd name="connsiteY40" fmla="*/ 334611 h 369547"/>
                  <a:gd name="connsiteX41" fmla="*/ 298317 w 355807"/>
                  <a:gd name="connsiteY41" fmla="*/ 332016 h 369547"/>
                  <a:gd name="connsiteX42" fmla="*/ 293992 w 355807"/>
                  <a:gd name="connsiteY42" fmla="*/ 326462 h 369547"/>
                  <a:gd name="connsiteX43" fmla="*/ 307677 w 355807"/>
                  <a:gd name="connsiteY43" fmla="*/ 315235 h 369547"/>
                  <a:gd name="connsiteX44" fmla="*/ 312512 w 355807"/>
                  <a:gd name="connsiteY44" fmla="*/ 320343 h 369547"/>
                  <a:gd name="connsiteX45" fmla="*/ 298317 w 355807"/>
                  <a:gd name="connsiteY45" fmla="*/ 332016 h 369547"/>
                  <a:gd name="connsiteX46" fmla="*/ 45417 w 355807"/>
                  <a:gd name="connsiteY46" fmla="*/ 310591 h 369547"/>
                  <a:gd name="connsiteX47" fmla="*/ 33480 w 355807"/>
                  <a:gd name="connsiteY47" fmla="*/ 296760 h 369547"/>
                  <a:gd name="connsiteX48" fmla="*/ 39162 w 355807"/>
                  <a:gd name="connsiteY48" fmla="*/ 292526 h 369547"/>
                  <a:gd name="connsiteX49" fmla="*/ 50653 w 355807"/>
                  <a:gd name="connsiteY49" fmla="*/ 305893 h 369547"/>
                  <a:gd name="connsiteX50" fmla="*/ 45417 w 355807"/>
                  <a:gd name="connsiteY50" fmla="*/ 310591 h 369547"/>
                  <a:gd name="connsiteX51" fmla="*/ 325487 w 355807"/>
                  <a:gd name="connsiteY51" fmla="*/ 307395 h 369547"/>
                  <a:gd name="connsiteX52" fmla="*/ 320152 w 355807"/>
                  <a:gd name="connsiteY52" fmla="*/ 302788 h 369547"/>
                  <a:gd name="connsiteX53" fmla="*/ 331333 w 355807"/>
                  <a:gd name="connsiteY53" fmla="*/ 289157 h 369547"/>
                  <a:gd name="connsiteX54" fmla="*/ 337106 w 355807"/>
                  <a:gd name="connsiteY54" fmla="*/ 293264 h 369547"/>
                  <a:gd name="connsiteX55" fmla="*/ 325487 w 355807"/>
                  <a:gd name="connsiteY55" fmla="*/ 307386 h 369547"/>
                  <a:gd name="connsiteX56" fmla="*/ 325487 w 355807"/>
                  <a:gd name="connsiteY56" fmla="*/ 307395 h 369547"/>
                  <a:gd name="connsiteX57" fmla="*/ 22982 w 355807"/>
                  <a:gd name="connsiteY57" fmla="*/ 281736 h 369547"/>
                  <a:gd name="connsiteX58" fmla="*/ 14022 w 355807"/>
                  <a:gd name="connsiteY58" fmla="*/ 265848 h 369547"/>
                  <a:gd name="connsiteX59" fmla="*/ 20432 w 355807"/>
                  <a:gd name="connsiteY59" fmla="*/ 262779 h 369547"/>
                  <a:gd name="connsiteX60" fmla="*/ 29055 w 355807"/>
                  <a:gd name="connsiteY60" fmla="*/ 278058 h 369547"/>
                  <a:gd name="connsiteX61" fmla="*/ 22982 w 355807"/>
                  <a:gd name="connsiteY61" fmla="*/ 281736 h 369547"/>
                  <a:gd name="connsiteX62" fmla="*/ 347240 w 355807"/>
                  <a:gd name="connsiteY62" fmla="*/ 278040 h 369547"/>
                  <a:gd name="connsiteX63" fmla="*/ 341094 w 355807"/>
                  <a:gd name="connsiteY63" fmla="*/ 274525 h 369547"/>
                  <a:gd name="connsiteX64" fmla="*/ 349334 w 355807"/>
                  <a:gd name="connsiteY64" fmla="*/ 259037 h 369547"/>
                  <a:gd name="connsiteX65" fmla="*/ 355808 w 355807"/>
                  <a:gd name="connsiteY65" fmla="*/ 261941 h 369547"/>
                  <a:gd name="connsiteX66" fmla="*/ 347240 w 355807"/>
                  <a:gd name="connsiteY66" fmla="*/ 278040 h 369547"/>
                  <a:gd name="connsiteX67" fmla="*/ 6711 w 355807"/>
                  <a:gd name="connsiteY67" fmla="*/ 249185 h 369547"/>
                  <a:gd name="connsiteX68" fmla="*/ 1111 w 355807"/>
                  <a:gd name="connsiteY68" fmla="*/ 231885 h 369547"/>
                  <a:gd name="connsiteX69" fmla="*/ 8004 w 355807"/>
                  <a:gd name="connsiteY69" fmla="*/ 230118 h 369547"/>
                  <a:gd name="connsiteX70" fmla="*/ 13394 w 355807"/>
                  <a:gd name="connsiteY70" fmla="*/ 246754 h 369547"/>
                  <a:gd name="connsiteX71" fmla="*/ 6711 w 355807"/>
                  <a:gd name="connsiteY71" fmla="*/ 249185 h 369547"/>
                  <a:gd name="connsiteX72" fmla="*/ 6947 w 355807"/>
                  <a:gd name="connsiteY72" fmla="*/ 143654 h 369547"/>
                  <a:gd name="connsiteX73" fmla="*/ 0 w 355807"/>
                  <a:gd name="connsiteY73" fmla="*/ 142125 h 369547"/>
                  <a:gd name="connsiteX74" fmla="*/ 5154 w 355807"/>
                  <a:gd name="connsiteY74" fmla="*/ 124688 h 369547"/>
                  <a:gd name="connsiteX75" fmla="*/ 11855 w 355807"/>
                  <a:gd name="connsiteY75" fmla="*/ 126901 h 369547"/>
                  <a:gd name="connsiteX76" fmla="*/ 6947 w 355807"/>
                  <a:gd name="connsiteY76" fmla="*/ 143654 h 369547"/>
                  <a:gd name="connsiteX77" fmla="*/ 18520 w 355807"/>
                  <a:gd name="connsiteY77" fmla="*/ 110711 h 369547"/>
                  <a:gd name="connsiteX78" fmla="*/ 12037 w 355807"/>
                  <a:gd name="connsiteY78" fmla="*/ 107798 h 369547"/>
                  <a:gd name="connsiteX79" fmla="*/ 20596 w 355807"/>
                  <a:gd name="connsiteY79" fmla="*/ 91690 h 369547"/>
                  <a:gd name="connsiteX80" fmla="*/ 26760 w 355807"/>
                  <a:gd name="connsiteY80" fmla="*/ 95205 h 369547"/>
                  <a:gd name="connsiteX81" fmla="*/ 18520 w 355807"/>
                  <a:gd name="connsiteY81" fmla="*/ 110711 h 369547"/>
                  <a:gd name="connsiteX82" fmla="*/ 347413 w 355807"/>
                  <a:gd name="connsiteY82" fmla="*/ 106605 h 369547"/>
                  <a:gd name="connsiteX83" fmla="*/ 338781 w 355807"/>
                  <a:gd name="connsiteY83" fmla="*/ 91335 h 369547"/>
                  <a:gd name="connsiteX84" fmla="*/ 344854 w 355807"/>
                  <a:gd name="connsiteY84" fmla="*/ 87648 h 369547"/>
                  <a:gd name="connsiteX85" fmla="*/ 353832 w 355807"/>
                  <a:gd name="connsiteY85" fmla="*/ 103527 h 369547"/>
                  <a:gd name="connsiteX86" fmla="*/ 347413 w 355807"/>
                  <a:gd name="connsiteY86" fmla="*/ 106605 h 369547"/>
                  <a:gd name="connsiteX87" fmla="*/ 36485 w 355807"/>
                  <a:gd name="connsiteY87" fmla="*/ 80573 h 369547"/>
                  <a:gd name="connsiteX88" fmla="*/ 30721 w 355807"/>
                  <a:gd name="connsiteY88" fmla="*/ 76484 h 369547"/>
                  <a:gd name="connsiteX89" fmla="*/ 42322 w 355807"/>
                  <a:gd name="connsiteY89" fmla="*/ 62317 h 369547"/>
                  <a:gd name="connsiteX90" fmla="*/ 47666 w 355807"/>
                  <a:gd name="connsiteY90" fmla="*/ 66933 h 369547"/>
                  <a:gd name="connsiteX91" fmla="*/ 36485 w 355807"/>
                  <a:gd name="connsiteY91" fmla="*/ 80573 h 369547"/>
                  <a:gd name="connsiteX92" fmla="*/ 328665 w 355807"/>
                  <a:gd name="connsiteY92" fmla="*/ 76876 h 369547"/>
                  <a:gd name="connsiteX93" fmla="*/ 317156 w 355807"/>
                  <a:gd name="connsiteY93" fmla="*/ 63537 h 369547"/>
                  <a:gd name="connsiteX94" fmla="*/ 322373 w 355807"/>
                  <a:gd name="connsiteY94" fmla="*/ 58784 h 369547"/>
                  <a:gd name="connsiteX95" fmla="*/ 334338 w 355807"/>
                  <a:gd name="connsiteY95" fmla="*/ 72624 h 369547"/>
                  <a:gd name="connsiteX96" fmla="*/ 328665 w 355807"/>
                  <a:gd name="connsiteY96" fmla="*/ 76876 h 369547"/>
                  <a:gd name="connsiteX97" fmla="*/ 60131 w 355807"/>
                  <a:gd name="connsiteY97" fmla="*/ 54450 h 369547"/>
                  <a:gd name="connsiteX98" fmla="*/ 55278 w 355807"/>
                  <a:gd name="connsiteY98" fmla="*/ 49342 h 369547"/>
                  <a:gd name="connsiteX99" fmla="*/ 69419 w 355807"/>
                  <a:gd name="connsiteY99" fmla="*/ 37660 h 369547"/>
                  <a:gd name="connsiteX100" fmla="*/ 73744 w 355807"/>
                  <a:gd name="connsiteY100" fmla="*/ 43196 h 369547"/>
                  <a:gd name="connsiteX101" fmla="*/ 60131 w 355807"/>
                  <a:gd name="connsiteY101" fmla="*/ 54450 h 369547"/>
                  <a:gd name="connsiteX102" fmla="*/ 304372 w 355807"/>
                  <a:gd name="connsiteY102" fmla="*/ 51372 h 369547"/>
                  <a:gd name="connsiteX103" fmla="*/ 290441 w 355807"/>
                  <a:gd name="connsiteY103" fmla="*/ 40455 h 369547"/>
                  <a:gd name="connsiteX104" fmla="*/ 294611 w 355807"/>
                  <a:gd name="connsiteY104" fmla="*/ 34791 h 369547"/>
                  <a:gd name="connsiteX105" fmla="*/ 309107 w 355807"/>
                  <a:gd name="connsiteY105" fmla="*/ 46146 h 369547"/>
                  <a:gd name="connsiteX106" fmla="*/ 304372 w 355807"/>
                  <a:gd name="connsiteY106" fmla="*/ 51372 h 369547"/>
                  <a:gd name="connsiteX107" fmla="*/ 88494 w 355807"/>
                  <a:gd name="connsiteY107" fmla="*/ 33307 h 369547"/>
                  <a:gd name="connsiteX108" fmla="*/ 84752 w 355807"/>
                  <a:gd name="connsiteY108" fmla="*/ 27371 h 369547"/>
                  <a:gd name="connsiteX109" fmla="*/ 100978 w 355807"/>
                  <a:gd name="connsiteY109" fmla="*/ 18602 h 369547"/>
                  <a:gd name="connsiteX110" fmla="*/ 104119 w 355807"/>
                  <a:gd name="connsiteY110" fmla="*/ 24867 h 369547"/>
                  <a:gd name="connsiteX111" fmla="*/ 88494 w 355807"/>
                  <a:gd name="connsiteY111" fmla="*/ 33307 h 369547"/>
                  <a:gd name="connsiteX112" fmla="*/ 275481 w 355807"/>
                  <a:gd name="connsiteY112" fmla="*/ 30967 h 369547"/>
                  <a:gd name="connsiteX113" fmla="*/ 259629 w 355807"/>
                  <a:gd name="connsiteY113" fmla="*/ 22927 h 369547"/>
                  <a:gd name="connsiteX114" fmla="*/ 262597 w 355807"/>
                  <a:gd name="connsiteY114" fmla="*/ 16572 h 369547"/>
                  <a:gd name="connsiteX115" fmla="*/ 279059 w 355807"/>
                  <a:gd name="connsiteY115" fmla="*/ 24939 h 369547"/>
                  <a:gd name="connsiteX116" fmla="*/ 275481 w 355807"/>
                  <a:gd name="connsiteY116" fmla="*/ 30967 h 369547"/>
                  <a:gd name="connsiteX117" fmla="*/ 120518 w 355807"/>
                  <a:gd name="connsiteY117" fmla="*/ 17974 h 369547"/>
                  <a:gd name="connsiteX118" fmla="*/ 118014 w 355807"/>
                  <a:gd name="connsiteY118" fmla="*/ 11436 h 369547"/>
                  <a:gd name="connsiteX119" fmla="*/ 135705 w 355807"/>
                  <a:gd name="connsiteY119" fmla="*/ 5955 h 369547"/>
                  <a:gd name="connsiteX120" fmla="*/ 137527 w 355807"/>
                  <a:gd name="connsiteY120" fmla="*/ 12702 h 369547"/>
                  <a:gd name="connsiteX121" fmla="*/ 120518 w 355807"/>
                  <a:gd name="connsiteY121" fmla="*/ 17974 h 369547"/>
                  <a:gd name="connsiteX122" fmla="*/ 243057 w 355807"/>
                  <a:gd name="connsiteY122" fmla="*/ 16435 h 369547"/>
                  <a:gd name="connsiteX123" fmla="*/ 225912 w 355807"/>
                  <a:gd name="connsiteY123" fmla="*/ 11591 h 369547"/>
                  <a:gd name="connsiteX124" fmla="*/ 227478 w 355807"/>
                  <a:gd name="connsiteY124" fmla="*/ 4817 h 369547"/>
                  <a:gd name="connsiteX125" fmla="*/ 245306 w 355807"/>
                  <a:gd name="connsiteY125" fmla="*/ 9843 h 369547"/>
                  <a:gd name="connsiteX126" fmla="*/ 243057 w 355807"/>
                  <a:gd name="connsiteY126" fmla="*/ 16435 h 369547"/>
                  <a:gd name="connsiteX127" fmla="*/ 154918 w 355807"/>
                  <a:gd name="connsiteY127" fmla="*/ 9087 h 369547"/>
                  <a:gd name="connsiteX128" fmla="*/ 153780 w 355807"/>
                  <a:gd name="connsiteY128" fmla="*/ 2194 h 369547"/>
                  <a:gd name="connsiteX129" fmla="*/ 172218 w 355807"/>
                  <a:gd name="connsiteY129" fmla="*/ 219 h 369547"/>
                  <a:gd name="connsiteX130" fmla="*/ 172664 w 355807"/>
                  <a:gd name="connsiteY130" fmla="*/ 7184 h 369547"/>
                  <a:gd name="connsiteX131" fmla="*/ 154918 w 355807"/>
                  <a:gd name="connsiteY131" fmla="*/ 9087 h 369547"/>
                  <a:gd name="connsiteX132" fmla="*/ 208366 w 355807"/>
                  <a:gd name="connsiteY132" fmla="*/ 8441 h 369547"/>
                  <a:gd name="connsiteX133" fmla="*/ 190865 w 355807"/>
                  <a:gd name="connsiteY133" fmla="*/ 6902 h 369547"/>
                  <a:gd name="connsiteX134" fmla="*/ 190565 w 355807"/>
                  <a:gd name="connsiteY134" fmla="*/ 6902 h 369547"/>
                  <a:gd name="connsiteX135" fmla="*/ 190847 w 355807"/>
                  <a:gd name="connsiteY135" fmla="*/ 0 h 369547"/>
                  <a:gd name="connsiteX136" fmla="*/ 191075 w 355807"/>
                  <a:gd name="connsiteY136" fmla="*/ 0 h 369547"/>
                  <a:gd name="connsiteX137" fmla="*/ 209276 w 355807"/>
                  <a:gd name="connsiteY137" fmla="*/ 1539 h 369547"/>
                  <a:gd name="connsiteX138" fmla="*/ 208366 w 355807"/>
                  <a:gd name="connsiteY138" fmla="*/ 8441 h 36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355807" h="369547">
                    <a:moveTo>
                      <a:pt x="176925" y="369548"/>
                    </a:moveTo>
                    <a:lnTo>
                      <a:pt x="177080" y="366061"/>
                    </a:lnTo>
                    <a:lnTo>
                      <a:pt x="176889" y="369548"/>
                    </a:lnTo>
                    <a:cubicBezTo>
                      <a:pt x="170715" y="369320"/>
                      <a:pt x="164533" y="368792"/>
                      <a:pt x="158478" y="368009"/>
                    </a:cubicBezTo>
                    <a:lnTo>
                      <a:pt x="159443" y="361089"/>
                    </a:lnTo>
                    <a:cubicBezTo>
                      <a:pt x="165261" y="361863"/>
                      <a:pt x="171216" y="362364"/>
                      <a:pt x="177125" y="362628"/>
                    </a:cubicBezTo>
                    <a:lnTo>
                      <a:pt x="177125" y="366115"/>
                    </a:lnTo>
                    <a:lnTo>
                      <a:pt x="176925" y="369548"/>
                    </a:lnTo>
                    <a:close/>
                    <a:moveTo>
                      <a:pt x="195509" y="369347"/>
                    </a:moveTo>
                    <a:lnTo>
                      <a:pt x="195081" y="362382"/>
                    </a:lnTo>
                    <a:cubicBezTo>
                      <a:pt x="201009" y="362045"/>
                      <a:pt x="206964" y="361399"/>
                      <a:pt x="212809" y="360488"/>
                    </a:cubicBezTo>
                    <a:lnTo>
                      <a:pt x="213929" y="367381"/>
                    </a:lnTo>
                    <a:cubicBezTo>
                      <a:pt x="207810" y="368319"/>
                      <a:pt x="201619" y="369020"/>
                      <a:pt x="195454" y="369347"/>
                    </a:cubicBezTo>
                    <a:lnTo>
                      <a:pt x="195509" y="369347"/>
                    </a:lnTo>
                    <a:close/>
                    <a:moveTo>
                      <a:pt x="140249" y="364731"/>
                    </a:moveTo>
                    <a:cubicBezTo>
                      <a:pt x="134240" y="363338"/>
                      <a:pt x="128248" y="361663"/>
                      <a:pt x="122430" y="359678"/>
                    </a:cubicBezTo>
                    <a:lnTo>
                      <a:pt x="124743" y="353095"/>
                    </a:lnTo>
                    <a:cubicBezTo>
                      <a:pt x="130360" y="354970"/>
                      <a:pt x="136115" y="356600"/>
                      <a:pt x="141897" y="357939"/>
                    </a:cubicBezTo>
                    <a:lnTo>
                      <a:pt x="140249" y="364731"/>
                    </a:lnTo>
                    <a:close/>
                    <a:moveTo>
                      <a:pt x="232085" y="363684"/>
                    </a:moveTo>
                    <a:lnTo>
                      <a:pt x="230282" y="356937"/>
                    </a:lnTo>
                    <a:cubicBezTo>
                      <a:pt x="236037" y="355471"/>
                      <a:pt x="241718" y="353714"/>
                      <a:pt x="247291" y="351683"/>
                    </a:cubicBezTo>
                    <a:lnTo>
                      <a:pt x="249777" y="358230"/>
                    </a:lnTo>
                    <a:cubicBezTo>
                      <a:pt x="243958" y="360279"/>
                      <a:pt x="237994" y="362118"/>
                      <a:pt x="232040" y="363638"/>
                    </a:cubicBezTo>
                    <a:lnTo>
                      <a:pt x="232085" y="363684"/>
                    </a:lnTo>
                    <a:close/>
                    <a:moveTo>
                      <a:pt x="105203" y="352922"/>
                    </a:moveTo>
                    <a:cubicBezTo>
                      <a:pt x="99603" y="350399"/>
                      <a:pt x="94076" y="347586"/>
                      <a:pt x="88740" y="344545"/>
                    </a:cubicBezTo>
                    <a:lnTo>
                      <a:pt x="92346" y="338535"/>
                    </a:lnTo>
                    <a:cubicBezTo>
                      <a:pt x="97472" y="341458"/>
                      <a:pt x="102799" y="344162"/>
                      <a:pt x="108171" y="346593"/>
                    </a:cubicBezTo>
                    <a:lnTo>
                      <a:pt x="105203" y="352922"/>
                    </a:lnTo>
                    <a:close/>
                    <a:moveTo>
                      <a:pt x="266831" y="351064"/>
                    </a:moveTo>
                    <a:lnTo>
                      <a:pt x="263689" y="344791"/>
                    </a:lnTo>
                    <a:cubicBezTo>
                      <a:pt x="268998" y="342250"/>
                      <a:pt x="274270" y="339427"/>
                      <a:pt x="279314" y="336377"/>
                    </a:cubicBezTo>
                    <a:lnTo>
                      <a:pt x="283057" y="342314"/>
                    </a:lnTo>
                    <a:cubicBezTo>
                      <a:pt x="277775" y="345437"/>
                      <a:pt x="272321" y="348387"/>
                      <a:pt x="266785" y="351037"/>
                    </a:cubicBezTo>
                    <a:lnTo>
                      <a:pt x="266831" y="351064"/>
                    </a:lnTo>
                    <a:close/>
                    <a:moveTo>
                      <a:pt x="73161" y="334611"/>
                    </a:moveTo>
                    <a:cubicBezTo>
                      <a:pt x="68181" y="331078"/>
                      <a:pt x="63309" y="327245"/>
                      <a:pt x="58684" y="323247"/>
                    </a:cubicBezTo>
                    <a:lnTo>
                      <a:pt x="63400" y="318039"/>
                    </a:lnTo>
                    <a:cubicBezTo>
                      <a:pt x="67853" y="321882"/>
                      <a:pt x="72533" y="325560"/>
                      <a:pt x="77331" y="328956"/>
                    </a:cubicBezTo>
                    <a:lnTo>
                      <a:pt x="73161" y="334611"/>
                    </a:lnTo>
                    <a:close/>
                    <a:moveTo>
                      <a:pt x="298317" y="332016"/>
                    </a:moveTo>
                    <a:lnTo>
                      <a:pt x="293992" y="326462"/>
                    </a:lnTo>
                    <a:cubicBezTo>
                      <a:pt x="298709" y="322956"/>
                      <a:pt x="303316" y="319177"/>
                      <a:pt x="307677" y="315235"/>
                    </a:cubicBezTo>
                    <a:lnTo>
                      <a:pt x="312512" y="320343"/>
                    </a:lnTo>
                    <a:cubicBezTo>
                      <a:pt x="308005" y="324431"/>
                      <a:pt x="303225" y="328374"/>
                      <a:pt x="298317" y="332016"/>
                    </a:cubicBezTo>
                    <a:close/>
                    <a:moveTo>
                      <a:pt x="45417" y="310591"/>
                    </a:moveTo>
                    <a:cubicBezTo>
                      <a:pt x="41238" y="306166"/>
                      <a:pt x="37213" y="301504"/>
                      <a:pt x="33480" y="296760"/>
                    </a:cubicBezTo>
                    <a:lnTo>
                      <a:pt x="39162" y="292526"/>
                    </a:lnTo>
                    <a:cubicBezTo>
                      <a:pt x="42740" y="297142"/>
                      <a:pt x="46610" y="301650"/>
                      <a:pt x="50653" y="305893"/>
                    </a:cubicBezTo>
                    <a:lnTo>
                      <a:pt x="45417" y="310591"/>
                    </a:lnTo>
                    <a:close/>
                    <a:moveTo>
                      <a:pt x="325487" y="307395"/>
                    </a:moveTo>
                    <a:lnTo>
                      <a:pt x="320152" y="302788"/>
                    </a:lnTo>
                    <a:cubicBezTo>
                      <a:pt x="324085" y="298435"/>
                      <a:pt x="327846" y="293846"/>
                      <a:pt x="331333" y="289157"/>
                    </a:cubicBezTo>
                    <a:lnTo>
                      <a:pt x="337106" y="293264"/>
                    </a:lnTo>
                    <a:cubicBezTo>
                      <a:pt x="333491" y="298108"/>
                      <a:pt x="329576" y="302906"/>
                      <a:pt x="325487" y="307386"/>
                    </a:cubicBezTo>
                    <a:lnTo>
                      <a:pt x="325487" y="307395"/>
                    </a:lnTo>
                    <a:close/>
                    <a:moveTo>
                      <a:pt x="22982" y="281736"/>
                    </a:moveTo>
                    <a:cubicBezTo>
                      <a:pt x="19740" y="276610"/>
                      <a:pt x="16699" y="271265"/>
                      <a:pt x="14022" y="265848"/>
                    </a:cubicBezTo>
                    <a:lnTo>
                      <a:pt x="20432" y="262779"/>
                    </a:lnTo>
                    <a:cubicBezTo>
                      <a:pt x="23027" y="267987"/>
                      <a:pt x="25941" y="273123"/>
                      <a:pt x="29055" y="278058"/>
                    </a:cubicBezTo>
                    <a:lnTo>
                      <a:pt x="22982" y="281736"/>
                    </a:lnTo>
                    <a:close/>
                    <a:moveTo>
                      <a:pt x="347240" y="278040"/>
                    </a:moveTo>
                    <a:lnTo>
                      <a:pt x="341094" y="274525"/>
                    </a:lnTo>
                    <a:cubicBezTo>
                      <a:pt x="344080" y="269508"/>
                      <a:pt x="346867" y="264300"/>
                      <a:pt x="349334" y="259037"/>
                    </a:cubicBezTo>
                    <a:lnTo>
                      <a:pt x="355808" y="261941"/>
                    </a:lnTo>
                    <a:cubicBezTo>
                      <a:pt x="353249" y="267423"/>
                      <a:pt x="350354" y="272831"/>
                      <a:pt x="347240" y="278040"/>
                    </a:cubicBezTo>
                    <a:close/>
                    <a:moveTo>
                      <a:pt x="6711" y="249185"/>
                    </a:moveTo>
                    <a:cubicBezTo>
                      <a:pt x="4553" y="243512"/>
                      <a:pt x="2677" y="237739"/>
                      <a:pt x="1111" y="231885"/>
                    </a:cubicBezTo>
                    <a:lnTo>
                      <a:pt x="8004" y="230118"/>
                    </a:lnTo>
                    <a:cubicBezTo>
                      <a:pt x="9570" y="235718"/>
                      <a:pt x="11336" y="241327"/>
                      <a:pt x="13394" y="246754"/>
                    </a:cubicBezTo>
                    <a:lnTo>
                      <a:pt x="6711" y="249185"/>
                    </a:lnTo>
                    <a:close/>
                    <a:moveTo>
                      <a:pt x="6947" y="143654"/>
                    </a:moveTo>
                    <a:lnTo>
                      <a:pt x="0" y="142125"/>
                    </a:lnTo>
                    <a:cubicBezTo>
                      <a:pt x="1411" y="136243"/>
                      <a:pt x="3141" y="130388"/>
                      <a:pt x="5154" y="124688"/>
                    </a:cubicBezTo>
                    <a:lnTo>
                      <a:pt x="11855" y="126901"/>
                    </a:lnTo>
                    <a:cubicBezTo>
                      <a:pt x="9925" y="132400"/>
                      <a:pt x="8295" y="137991"/>
                      <a:pt x="6947" y="143654"/>
                    </a:cubicBezTo>
                    <a:close/>
                    <a:moveTo>
                      <a:pt x="18520" y="110711"/>
                    </a:moveTo>
                    <a:lnTo>
                      <a:pt x="12037" y="107798"/>
                    </a:lnTo>
                    <a:cubicBezTo>
                      <a:pt x="14605" y="102325"/>
                      <a:pt x="17482" y="96899"/>
                      <a:pt x="20596" y="91690"/>
                    </a:cubicBezTo>
                    <a:lnTo>
                      <a:pt x="26760" y="95205"/>
                    </a:lnTo>
                    <a:cubicBezTo>
                      <a:pt x="23747" y="100240"/>
                      <a:pt x="20997" y="105412"/>
                      <a:pt x="18520" y="110711"/>
                    </a:cubicBezTo>
                    <a:close/>
                    <a:moveTo>
                      <a:pt x="347413" y="106605"/>
                    </a:moveTo>
                    <a:cubicBezTo>
                      <a:pt x="344809" y="101406"/>
                      <a:pt x="341913" y="96252"/>
                      <a:pt x="338781" y="91335"/>
                    </a:cubicBezTo>
                    <a:lnTo>
                      <a:pt x="344854" y="87648"/>
                    </a:lnTo>
                    <a:cubicBezTo>
                      <a:pt x="348096" y="92765"/>
                      <a:pt x="351146" y="98119"/>
                      <a:pt x="353832" y="103527"/>
                    </a:cubicBezTo>
                    <a:lnTo>
                      <a:pt x="347413" y="106605"/>
                    </a:lnTo>
                    <a:close/>
                    <a:moveTo>
                      <a:pt x="36485" y="80573"/>
                    </a:moveTo>
                    <a:lnTo>
                      <a:pt x="30721" y="76484"/>
                    </a:lnTo>
                    <a:cubicBezTo>
                      <a:pt x="34336" y="71595"/>
                      <a:pt x="38233" y="66842"/>
                      <a:pt x="42322" y="62317"/>
                    </a:cubicBezTo>
                    <a:lnTo>
                      <a:pt x="47666" y="66933"/>
                    </a:lnTo>
                    <a:cubicBezTo>
                      <a:pt x="43733" y="71285"/>
                      <a:pt x="39981" y="75865"/>
                      <a:pt x="36485" y="80573"/>
                    </a:cubicBezTo>
                    <a:close/>
                    <a:moveTo>
                      <a:pt x="328665" y="76876"/>
                    </a:moveTo>
                    <a:cubicBezTo>
                      <a:pt x="325077" y="72269"/>
                      <a:pt x="321190" y="67789"/>
                      <a:pt x="317156" y="63537"/>
                    </a:cubicBezTo>
                    <a:lnTo>
                      <a:pt x="322373" y="58784"/>
                    </a:lnTo>
                    <a:cubicBezTo>
                      <a:pt x="326571" y="63191"/>
                      <a:pt x="330595" y="67871"/>
                      <a:pt x="334338" y="72624"/>
                    </a:cubicBezTo>
                    <a:lnTo>
                      <a:pt x="328665" y="76876"/>
                    </a:lnTo>
                    <a:close/>
                    <a:moveTo>
                      <a:pt x="60131" y="54450"/>
                    </a:moveTo>
                    <a:lnTo>
                      <a:pt x="55278" y="49342"/>
                    </a:lnTo>
                    <a:cubicBezTo>
                      <a:pt x="59786" y="45235"/>
                      <a:pt x="64566" y="41302"/>
                      <a:pt x="69419" y="37660"/>
                    </a:cubicBezTo>
                    <a:lnTo>
                      <a:pt x="73744" y="43196"/>
                    </a:lnTo>
                    <a:cubicBezTo>
                      <a:pt x="69064" y="46710"/>
                      <a:pt x="64475" y="50498"/>
                      <a:pt x="60131" y="54450"/>
                    </a:cubicBezTo>
                    <a:close/>
                    <a:moveTo>
                      <a:pt x="304372" y="51372"/>
                    </a:moveTo>
                    <a:cubicBezTo>
                      <a:pt x="299920" y="47530"/>
                      <a:pt x="295239" y="43851"/>
                      <a:pt x="290441" y="40455"/>
                    </a:cubicBezTo>
                    <a:lnTo>
                      <a:pt x="294611" y="34791"/>
                    </a:lnTo>
                    <a:cubicBezTo>
                      <a:pt x="299610" y="38333"/>
                      <a:pt x="304481" y="42148"/>
                      <a:pt x="309107" y="46146"/>
                    </a:cubicBezTo>
                    <a:lnTo>
                      <a:pt x="304372" y="51372"/>
                    </a:lnTo>
                    <a:close/>
                    <a:moveTo>
                      <a:pt x="88494" y="33307"/>
                    </a:moveTo>
                    <a:lnTo>
                      <a:pt x="84752" y="27371"/>
                    </a:lnTo>
                    <a:cubicBezTo>
                      <a:pt x="89988" y="24202"/>
                      <a:pt x="95442" y="21215"/>
                      <a:pt x="100978" y="18602"/>
                    </a:cubicBezTo>
                    <a:lnTo>
                      <a:pt x="104119" y="24867"/>
                    </a:lnTo>
                    <a:cubicBezTo>
                      <a:pt x="98793" y="27416"/>
                      <a:pt x="93603" y="30257"/>
                      <a:pt x="88494" y="33307"/>
                    </a:cubicBezTo>
                    <a:close/>
                    <a:moveTo>
                      <a:pt x="275481" y="30967"/>
                    </a:moveTo>
                    <a:cubicBezTo>
                      <a:pt x="270336" y="28026"/>
                      <a:pt x="265046" y="25349"/>
                      <a:pt x="259629" y="22927"/>
                    </a:cubicBezTo>
                    <a:lnTo>
                      <a:pt x="262597" y="16572"/>
                    </a:lnTo>
                    <a:cubicBezTo>
                      <a:pt x="268197" y="19085"/>
                      <a:pt x="273733" y="21898"/>
                      <a:pt x="279059" y="24939"/>
                    </a:cubicBezTo>
                    <a:lnTo>
                      <a:pt x="275481" y="30967"/>
                    </a:lnTo>
                    <a:close/>
                    <a:moveTo>
                      <a:pt x="120518" y="17974"/>
                    </a:moveTo>
                    <a:lnTo>
                      <a:pt x="118014" y="11436"/>
                    </a:lnTo>
                    <a:cubicBezTo>
                      <a:pt x="123805" y="9333"/>
                      <a:pt x="129741" y="7485"/>
                      <a:pt x="135705" y="5955"/>
                    </a:cubicBezTo>
                    <a:lnTo>
                      <a:pt x="137527" y="12702"/>
                    </a:lnTo>
                    <a:cubicBezTo>
                      <a:pt x="131772" y="14177"/>
                      <a:pt x="126090" y="15943"/>
                      <a:pt x="120518" y="17974"/>
                    </a:cubicBezTo>
                    <a:close/>
                    <a:moveTo>
                      <a:pt x="243057" y="16435"/>
                    </a:moveTo>
                    <a:cubicBezTo>
                      <a:pt x="237430" y="14541"/>
                      <a:pt x="231703" y="12920"/>
                      <a:pt x="225912" y="11591"/>
                    </a:cubicBezTo>
                    <a:lnTo>
                      <a:pt x="227478" y="4817"/>
                    </a:lnTo>
                    <a:cubicBezTo>
                      <a:pt x="233505" y="6192"/>
                      <a:pt x="239460" y="7876"/>
                      <a:pt x="245306" y="9843"/>
                    </a:cubicBezTo>
                    <a:lnTo>
                      <a:pt x="243057" y="16435"/>
                    </a:lnTo>
                    <a:close/>
                    <a:moveTo>
                      <a:pt x="154918" y="9087"/>
                    </a:moveTo>
                    <a:lnTo>
                      <a:pt x="153780" y="2194"/>
                    </a:lnTo>
                    <a:cubicBezTo>
                      <a:pt x="159862" y="1247"/>
                      <a:pt x="166063" y="665"/>
                      <a:pt x="172218" y="219"/>
                    </a:cubicBezTo>
                    <a:lnTo>
                      <a:pt x="172664" y="7184"/>
                    </a:lnTo>
                    <a:cubicBezTo>
                      <a:pt x="166782" y="7530"/>
                      <a:pt x="160827" y="8177"/>
                      <a:pt x="154918" y="9087"/>
                    </a:cubicBezTo>
                    <a:close/>
                    <a:moveTo>
                      <a:pt x="208366" y="8441"/>
                    </a:moveTo>
                    <a:cubicBezTo>
                      <a:pt x="202593" y="7685"/>
                      <a:pt x="196711" y="7193"/>
                      <a:pt x="190865" y="6902"/>
                    </a:cubicBezTo>
                    <a:lnTo>
                      <a:pt x="190565" y="6902"/>
                    </a:lnTo>
                    <a:lnTo>
                      <a:pt x="190847" y="0"/>
                    </a:lnTo>
                    <a:lnTo>
                      <a:pt x="191075" y="0"/>
                    </a:lnTo>
                    <a:cubicBezTo>
                      <a:pt x="197175" y="219"/>
                      <a:pt x="203285" y="737"/>
                      <a:pt x="209276" y="1539"/>
                    </a:cubicBezTo>
                    <a:lnTo>
                      <a:pt x="208366" y="8441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BB90C9C4-872D-2F1E-EB06-77C7CD6B81D9}"/>
                  </a:ext>
                </a:extLst>
              </p:cNvPr>
              <p:cNvSpPr/>
              <p:nvPr/>
            </p:nvSpPr>
            <p:spPr>
              <a:xfrm>
                <a:off x="5004698" y="2111882"/>
                <a:ext cx="19693" cy="23725"/>
              </a:xfrm>
              <a:custGeom>
                <a:avLst/>
                <a:gdLst>
                  <a:gd name="connsiteX0" fmla="*/ 16144 w 27352"/>
                  <a:gd name="connsiteY0" fmla="*/ 4844 h 32952"/>
                  <a:gd name="connsiteX1" fmla="*/ 16144 w 27352"/>
                  <a:gd name="connsiteY1" fmla="*/ 32952 h 32952"/>
                  <a:gd name="connsiteX2" fmla="*/ 11190 w 27352"/>
                  <a:gd name="connsiteY2" fmla="*/ 32952 h 32952"/>
                  <a:gd name="connsiteX3" fmla="*/ 11190 w 27352"/>
                  <a:gd name="connsiteY3" fmla="*/ 4844 h 32952"/>
                  <a:gd name="connsiteX4" fmla="*/ 0 w 27352"/>
                  <a:gd name="connsiteY4" fmla="*/ 4844 h 32952"/>
                  <a:gd name="connsiteX5" fmla="*/ 0 w 27352"/>
                  <a:gd name="connsiteY5" fmla="*/ 0 h 32952"/>
                  <a:gd name="connsiteX6" fmla="*/ 27352 w 27352"/>
                  <a:gd name="connsiteY6" fmla="*/ 0 h 32952"/>
                  <a:gd name="connsiteX7" fmla="*/ 27352 w 27352"/>
                  <a:gd name="connsiteY7" fmla="*/ 4844 h 32952"/>
                  <a:gd name="connsiteX8" fmla="*/ 16144 w 27352"/>
                  <a:gd name="connsiteY8" fmla="*/ 4844 h 3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352" h="32952">
                    <a:moveTo>
                      <a:pt x="16144" y="4844"/>
                    </a:moveTo>
                    <a:lnTo>
                      <a:pt x="16144" y="32952"/>
                    </a:lnTo>
                    <a:lnTo>
                      <a:pt x="11190" y="32952"/>
                    </a:lnTo>
                    <a:lnTo>
                      <a:pt x="11190" y="4844"/>
                    </a:lnTo>
                    <a:lnTo>
                      <a:pt x="0" y="4844"/>
                    </a:lnTo>
                    <a:lnTo>
                      <a:pt x="0" y="0"/>
                    </a:lnTo>
                    <a:lnTo>
                      <a:pt x="27352" y="0"/>
                    </a:lnTo>
                    <a:lnTo>
                      <a:pt x="27352" y="4844"/>
                    </a:lnTo>
                    <a:lnTo>
                      <a:pt x="16144" y="4844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9CDA11C7-E83D-32F6-5A5A-2ED99358D08E}"/>
                  </a:ext>
                </a:extLst>
              </p:cNvPr>
              <p:cNvSpPr/>
              <p:nvPr/>
            </p:nvSpPr>
            <p:spPr>
              <a:xfrm>
                <a:off x="5026555" y="2111882"/>
                <a:ext cx="23791" cy="23725"/>
              </a:xfrm>
              <a:custGeom>
                <a:avLst/>
                <a:gdLst>
                  <a:gd name="connsiteX0" fmla="*/ 28090 w 33043"/>
                  <a:gd name="connsiteY0" fmla="*/ 8750 h 32952"/>
                  <a:gd name="connsiteX1" fmla="*/ 16490 w 33043"/>
                  <a:gd name="connsiteY1" fmla="*/ 20833 h 32952"/>
                  <a:gd name="connsiteX2" fmla="*/ 4944 w 33043"/>
                  <a:gd name="connsiteY2" fmla="*/ 8750 h 32952"/>
                  <a:gd name="connsiteX3" fmla="*/ 4944 w 33043"/>
                  <a:gd name="connsiteY3" fmla="*/ 32952 h 32952"/>
                  <a:gd name="connsiteX4" fmla="*/ 0 w 33043"/>
                  <a:gd name="connsiteY4" fmla="*/ 32952 h 32952"/>
                  <a:gd name="connsiteX5" fmla="*/ 0 w 33043"/>
                  <a:gd name="connsiteY5" fmla="*/ 0 h 32952"/>
                  <a:gd name="connsiteX6" fmla="*/ 3296 w 33043"/>
                  <a:gd name="connsiteY6" fmla="*/ 0 h 32952"/>
                  <a:gd name="connsiteX7" fmla="*/ 16490 w 33043"/>
                  <a:gd name="connsiteY7" fmla="*/ 13731 h 32952"/>
                  <a:gd name="connsiteX8" fmla="*/ 29738 w 33043"/>
                  <a:gd name="connsiteY8" fmla="*/ 0 h 32952"/>
                  <a:gd name="connsiteX9" fmla="*/ 33043 w 33043"/>
                  <a:gd name="connsiteY9" fmla="*/ 0 h 32952"/>
                  <a:gd name="connsiteX10" fmla="*/ 33043 w 33043"/>
                  <a:gd name="connsiteY10" fmla="*/ 32952 h 32952"/>
                  <a:gd name="connsiteX11" fmla="*/ 28090 w 33043"/>
                  <a:gd name="connsiteY11" fmla="*/ 32952 h 32952"/>
                  <a:gd name="connsiteX12" fmla="*/ 28090 w 33043"/>
                  <a:gd name="connsiteY12" fmla="*/ 8750 h 3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043" h="32952">
                    <a:moveTo>
                      <a:pt x="28090" y="8750"/>
                    </a:moveTo>
                    <a:lnTo>
                      <a:pt x="16490" y="20833"/>
                    </a:lnTo>
                    <a:lnTo>
                      <a:pt x="4944" y="8750"/>
                    </a:lnTo>
                    <a:lnTo>
                      <a:pt x="4944" y="32952"/>
                    </a:lnTo>
                    <a:lnTo>
                      <a:pt x="0" y="32952"/>
                    </a:lnTo>
                    <a:lnTo>
                      <a:pt x="0" y="0"/>
                    </a:lnTo>
                    <a:lnTo>
                      <a:pt x="3296" y="0"/>
                    </a:lnTo>
                    <a:lnTo>
                      <a:pt x="16490" y="13731"/>
                    </a:lnTo>
                    <a:lnTo>
                      <a:pt x="29738" y="0"/>
                    </a:lnTo>
                    <a:lnTo>
                      <a:pt x="33043" y="0"/>
                    </a:lnTo>
                    <a:lnTo>
                      <a:pt x="33043" y="32952"/>
                    </a:lnTo>
                    <a:lnTo>
                      <a:pt x="28090" y="32952"/>
                    </a:lnTo>
                    <a:lnTo>
                      <a:pt x="28090" y="8750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sp>
          <p:nvSpPr>
            <p:cNvPr id="338" name="文本框 337">
              <a:extLst>
                <a:ext uri="{FF2B5EF4-FFF2-40B4-BE49-F238E27FC236}">
                  <a16:creationId xmlns:a16="http://schemas.microsoft.com/office/drawing/2014/main" id="{917ED6D1-A05E-E4FF-2F8F-53FBCFC1071B}"/>
                </a:ext>
              </a:extLst>
            </p:cNvPr>
            <p:cNvSpPr txBox="1"/>
            <p:nvPr/>
          </p:nvSpPr>
          <p:spPr>
            <a:xfrm>
              <a:off x="4167770" y="3271234"/>
              <a:ext cx="105057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900">
                  <a:solidFill>
                    <a:schemeClr val="accent3"/>
                  </a:solidFill>
                  <a:effectLst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噬菌体展示平台</a:t>
              </a:r>
            </a:p>
          </p:txBody>
        </p:sp>
      </p:grpSp>
      <p:grpSp>
        <p:nvGrpSpPr>
          <p:cNvPr id="235" name="图形 3">
            <a:extLst>
              <a:ext uri="{FF2B5EF4-FFF2-40B4-BE49-F238E27FC236}">
                <a16:creationId xmlns:a16="http://schemas.microsoft.com/office/drawing/2014/main" id="{C7A021E7-895E-AF2D-8961-920691E399B8}"/>
              </a:ext>
            </a:extLst>
          </p:cNvPr>
          <p:cNvGrpSpPr/>
          <p:nvPr/>
        </p:nvGrpSpPr>
        <p:grpSpPr>
          <a:xfrm>
            <a:off x="4377768" y="4403628"/>
            <a:ext cx="571204" cy="345700"/>
            <a:chOff x="4466877" y="2962899"/>
            <a:chExt cx="524505" cy="317439"/>
          </a:xfrm>
        </p:grpSpPr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5DA2202A-CA20-2406-0D63-CDAB15E3544A}"/>
                </a:ext>
              </a:extLst>
            </p:cNvPr>
            <p:cNvSpPr/>
            <p:nvPr/>
          </p:nvSpPr>
          <p:spPr>
            <a:xfrm>
              <a:off x="4537813" y="3097286"/>
              <a:ext cx="51729" cy="65512"/>
            </a:xfrm>
            <a:custGeom>
              <a:avLst/>
              <a:gdLst>
                <a:gd name="connsiteX0" fmla="*/ 57737 w 71846"/>
                <a:gd name="connsiteY0" fmla="*/ 36112 h 90989"/>
                <a:gd name="connsiteX1" fmla="*/ 51199 w 71846"/>
                <a:gd name="connsiteY1" fmla="*/ 20925 h 90989"/>
                <a:gd name="connsiteX2" fmla="*/ 35966 w 71846"/>
                <a:gd name="connsiteY2" fmla="*/ 14651 h 90989"/>
                <a:gd name="connsiteX3" fmla="*/ 20705 w 71846"/>
                <a:gd name="connsiteY3" fmla="*/ 20852 h 90989"/>
                <a:gd name="connsiteX4" fmla="*/ 14095 w 71846"/>
                <a:gd name="connsiteY4" fmla="*/ 36003 h 90989"/>
                <a:gd name="connsiteX5" fmla="*/ 14095 w 71846"/>
                <a:gd name="connsiteY5" fmla="*/ 90990 h 90989"/>
                <a:gd name="connsiteX6" fmla="*/ 0 w 71846"/>
                <a:gd name="connsiteY6" fmla="*/ 90990 h 90989"/>
                <a:gd name="connsiteX7" fmla="*/ 0 w 71846"/>
                <a:gd name="connsiteY7" fmla="*/ 36112 h 90989"/>
                <a:gd name="connsiteX8" fmla="*/ 6055 w 71846"/>
                <a:gd name="connsiteY8" fmla="*/ 16053 h 90989"/>
                <a:gd name="connsiteX9" fmla="*/ 22171 w 71846"/>
                <a:gd name="connsiteY9" fmla="*/ 2750 h 90989"/>
                <a:gd name="connsiteX10" fmla="*/ 42931 w 71846"/>
                <a:gd name="connsiteY10" fmla="*/ 693 h 90989"/>
                <a:gd name="connsiteX11" fmla="*/ 61324 w 71846"/>
                <a:gd name="connsiteY11" fmla="*/ 10581 h 90989"/>
                <a:gd name="connsiteX12" fmla="*/ 71158 w 71846"/>
                <a:gd name="connsiteY12" fmla="*/ 29065 h 90989"/>
                <a:gd name="connsiteX13" fmla="*/ 69109 w 71846"/>
                <a:gd name="connsiteY13" fmla="*/ 49925 h 90989"/>
                <a:gd name="connsiteX14" fmla="*/ 55879 w 71846"/>
                <a:gd name="connsiteY14" fmla="*/ 66132 h 90989"/>
                <a:gd name="connsiteX15" fmla="*/ 35920 w 71846"/>
                <a:gd name="connsiteY15" fmla="*/ 72215 h 90989"/>
                <a:gd name="connsiteX16" fmla="*/ 35920 w 71846"/>
                <a:gd name="connsiteY16" fmla="*/ 58038 h 90989"/>
                <a:gd name="connsiteX17" fmla="*/ 44279 w 71846"/>
                <a:gd name="connsiteY17" fmla="*/ 56390 h 90989"/>
                <a:gd name="connsiteX18" fmla="*/ 51372 w 71846"/>
                <a:gd name="connsiteY18" fmla="*/ 51637 h 90989"/>
                <a:gd name="connsiteX19" fmla="*/ 56098 w 71846"/>
                <a:gd name="connsiteY19" fmla="*/ 44516 h 90989"/>
                <a:gd name="connsiteX20" fmla="*/ 57737 w 71846"/>
                <a:gd name="connsiteY20" fmla="*/ 36112 h 9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846" h="90989">
                  <a:moveTo>
                    <a:pt x="57737" y="36112"/>
                  </a:moveTo>
                  <a:cubicBezTo>
                    <a:pt x="57609" y="30385"/>
                    <a:pt x="55269" y="24940"/>
                    <a:pt x="51199" y="20925"/>
                  </a:cubicBezTo>
                  <a:cubicBezTo>
                    <a:pt x="47129" y="16918"/>
                    <a:pt x="41666" y="14669"/>
                    <a:pt x="35966" y="14651"/>
                  </a:cubicBezTo>
                  <a:cubicBezTo>
                    <a:pt x="30266" y="14642"/>
                    <a:pt x="24794" y="16864"/>
                    <a:pt x="20705" y="20852"/>
                  </a:cubicBezTo>
                  <a:cubicBezTo>
                    <a:pt x="16617" y="24840"/>
                    <a:pt x="14241" y="30276"/>
                    <a:pt x="14095" y="36003"/>
                  </a:cubicBezTo>
                  <a:lnTo>
                    <a:pt x="14095" y="90990"/>
                  </a:lnTo>
                  <a:lnTo>
                    <a:pt x="0" y="90990"/>
                  </a:lnTo>
                  <a:lnTo>
                    <a:pt x="0" y="36112"/>
                  </a:lnTo>
                  <a:cubicBezTo>
                    <a:pt x="0" y="28965"/>
                    <a:pt x="2103" y="21990"/>
                    <a:pt x="6055" y="16053"/>
                  </a:cubicBezTo>
                  <a:cubicBezTo>
                    <a:pt x="9998" y="10108"/>
                    <a:pt x="15606" y="5482"/>
                    <a:pt x="22171" y="2750"/>
                  </a:cubicBezTo>
                  <a:cubicBezTo>
                    <a:pt x="28736" y="19"/>
                    <a:pt x="35966" y="-700"/>
                    <a:pt x="42931" y="693"/>
                  </a:cubicBezTo>
                  <a:cubicBezTo>
                    <a:pt x="49897" y="2086"/>
                    <a:pt x="56298" y="5527"/>
                    <a:pt x="61324" y="10581"/>
                  </a:cubicBezTo>
                  <a:cubicBezTo>
                    <a:pt x="66350" y="15625"/>
                    <a:pt x="69765" y="22063"/>
                    <a:pt x="71158" y="29065"/>
                  </a:cubicBezTo>
                  <a:cubicBezTo>
                    <a:pt x="72542" y="36067"/>
                    <a:pt x="71832" y="43333"/>
                    <a:pt x="69109" y="49925"/>
                  </a:cubicBezTo>
                  <a:cubicBezTo>
                    <a:pt x="66387" y="56526"/>
                    <a:pt x="61788" y="62162"/>
                    <a:pt x="55879" y="66132"/>
                  </a:cubicBezTo>
                  <a:cubicBezTo>
                    <a:pt x="49970" y="70102"/>
                    <a:pt x="43023" y="72215"/>
                    <a:pt x="35920" y="72215"/>
                  </a:cubicBezTo>
                  <a:lnTo>
                    <a:pt x="35920" y="58038"/>
                  </a:lnTo>
                  <a:cubicBezTo>
                    <a:pt x="38788" y="58047"/>
                    <a:pt x="41629" y="57491"/>
                    <a:pt x="44279" y="56390"/>
                  </a:cubicBezTo>
                  <a:cubicBezTo>
                    <a:pt x="46938" y="55297"/>
                    <a:pt x="49342" y="53677"/>
                    <a:pt x="51372" y="51637"/>
                  </a:cubicBezTo>
                  <a:cubicBezTo>
                    <a:pt x="53403" y="49597"/>
                    <a:pt x="55005" y="47175"/>
                    <a:pt x="56098" y="44516"/>
                  </a:cubicBezTo>
                  <a:cubicBezTo>
                    <a:pt x="57190" y="41849"/>
                    <a:pt x="57746" y="38990"/>
                    <a:pt x="57737" y="36112"/>
                  </a:cubicBez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3ED42DF2-2622-D8CB-5F5B-68B22FA44A6B}"/>
                </a:ext>
              </a:extLst>
            </p:cNvPr>
            <p:cNvSpPr/>
            <p:nvPr/>
          </p:nvSpPr>
          <p:spPr>
            <a:xfrm>
              <a:off x="4596035" y="3083688"/>
              <a:ext cx="25633" cy="65472"/>
            </a:xfrm>
            <a:custGeom>
              <a:avLst/>
              <a:gdLst>
                <a:gd name="connsiteX0" fmla="*/ 14104 w 35601"/>
                <a:gd name="connsiteY0" fmla="*/ 61843 h 90934"/>
                <a:gd name="connsiteX1" fmla="*/ 15179 w 35601"/>
                <a:gd name="connsiteY1" fmla="*/ 67543 h 90934"/>
                <a:gd name="connsiteX2" fmla="*/ 18347 w 35601"/>
                <a:gd name="connsiteY2" fmla="*/ 72387 h 90934"/>
                <a:gd name="connsiteX3" fmla="*/ 23128 w 35601"/>
                <a:gd name="connsiteY3" fmla="*/ 75620 h 90934"/>
                <a:gd name="connsiteX4" fmla="*/ 28782 w 35601"/>
                <a:gd name="connsiteY4" fmla="*/ 76758 h 90934"/>
                <a:gd name="connsiteX5" fmla="*/ 35602 w 35601"/>
                <a:gd name="connsiteY5" fmla="*/ 76758 h 90934"/>
                <a:gd name="connsiteX6" fmla="*/ 35602 w 35601"/>
                <a:gd name="connsiteY6" fmla="*/ 90935 h 90934"/>
                <a:gd name="connsiteX7" fmla="*/ 28782 w 35601"/>
                <a:gd name="connsiteY7" fmla="*/ 90935 h 90934"/>
                <a:gd name="connsiteX8" fmla="*/ 8413 w 35601"/>
                <a:gd name="connsiteY8" fmla="*/ 82376 h 90934"/>
                <a:gd name="connsiteX9" fmla="*/ 0 w 35601"/>
                <a:gd name="connsiteY9" fmla="*/ 61843 h 90934"/>
                <a:gd name="connsiteX10" fmla="*/ 0 w 35601"/>
                <a:gd name="connsiteY10" fmla="*/ 0 h 90934"/>
                <a:gd name="connsiteX11" fmla="*/ 14104 w 35601"/>
                <a:gd name="connsiteY11" fmla="*/ 0 h 90934"/>
                <a:gd name="connsiteX12" fmla="*/ 14104 w 35601"/>
                <a:gd name="connsiteY12" fmla="*/ 61843 h 9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01" h="90934">
                  <a:moveTo>
                    <a:pt x="14104" y="61843"/>
                  </a:moveTo>
                  <a:cubicBezTo>
                    <a:pt x="14086" y="63801"/>
                    <a:pt x="14450" y="65731"/>
                    <a:pt x="15179" y="67543"/>
                  </a:cubicBezTo>
                  <a:cubicBezTo>
                    <a:pt x="15907" y="69346"/>
                    <a:pt x="16982" y="70994"/>
                    <a:pt x="18347" y="72387"/>
                  </a:cubicBezTo>
                  <a:cubicBezTo>
                    <a:pt x="19713" y="73771"/>
                    <a:pt x="21334" y="74873"/>
                    <a:pt x="23128" y="75620"/>
                  </a:cubicBezTo>
                  <a:cubicBezTo>
                    <a:pt x="24921" y="76375"/>
                    <a:pt x="26842" y="76758"/>
                    <a:pt x="28782" y="76758"/>
                  </a:cubicBezTo>
                  <a:lnTo>
                    <a:pt x="35602" y="76758"/>
                  </a:lnTo>
                  <a:lnTo>
                    <a:pt x="35602" y="90935"/>
                  </a:lnTo>
                  <a:lnTo>
                    <a:pt x="28782" y="90935"/>
                  </a:lnTo>
                  <a:cubicBezTo>
                    <a:pt x="21134" y="90907"/>
                    <a:pt x="13804" y="87830"/>
                    <a:pt x="8413" y="82376"/>
                  </a:cubicBezTo>
                  <a:cubicBezTo>
                    <a:pt x="3014" y="76922"/>
                    <a:pt x="-9" y="69537"/>
                    <a:pt x="0" y="61843"/>
                  </a:cubicBezTo>
                  <a:lnTo>
                    <a:pt x="0" y="0"/>
                  </a:lnTo>
                  <a:lnTo>
                    <a:pt x="14104" y="0"/>
                  </a:lnTo>
                  <a:lnTo>
                    <a:pt x="14104" y="61843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94B8C3C9-440B-5852-D93C-12F8723E8105}"/>
                </a:ext>
              </a:extLst>
            </p:cNvPr>
            <p:cNvSpPr/>
            <p:nvPr/>
          </p:nvSpPr>
          <p:spPr>
            <a:xfrm>
              <a:off x="4622785" y="3097286"/>
              <a:ext cx="51723" cy="51994"/>
            </a:xfrm>
            <a:custGeom>
              <a:avLst/>
              <a:gdLst>
                <a:gd name="connsiteX0" fmla="*/ 35936 w 71837"/>
                <a:gd name="connsiteY0" fmla="*/ 72215 h 72214"/>
                <a:gd name="connsiteX1" fmla="*/ 15968 w 71837"/>
                <a:gd name="connsiteY1" fmla="*/ 66132 h 72214"/>
                <a:gd name="connsiteX2" fmla="*/ 2738 w 71837"/>
                <a:gd name="connsiteY2" fmla="*/ 49934 h 72214"/>
                <a:gd name="connsiteX3" fmla="*/ 689 w 71837"/>
                <a:gd name="connsiteY3" fmla="*/ 29065 h 72214"/>
                <a:gd name="connsiteX4" fmla="*/ 10523 w 71837"/>
                <a:gd name="connsiteY4" fmla="*/ 10581 h 72214"/>
                <a:gd name="connsiteX5" fmla="*/ 28916 w 71837"/>
                <a:gd name="connsiteY5" fmla="*/ 693 h 72214"/>
                <a:gd name="connsiteX6" fmla="*/ 49676 w 71837"/>
                <a:gd name="connsiteY6" fmla="*/ 2750 h 72214"/>
                <a:gd name="connsiteX7" fmla="*/ 65792 w 71837"/>
                <a:gd name="connsiteY7" fmla="*/ 16053 h 72214"/>
                <a:gd name="connsiteX8" fmla="*/ 71838 w 71837"/>
                <a:gd name="connsiteY8" fmla="*/ 36121 h 72214"/>
                <a:gd name="connsiteX9" fmla="*/ 69115 w 71837"/>
                <a:gd name="connsiteY9" fmla="*/ 49934 h 72214"/>
                <a:gd name="connsiteX10" fmla="*/ 61330 w 71837"/>
                <a:gd name="connsiteY10" fmla="*/ 61653 h 72214"/>
                <a:gd name="connsiteX11" fmla="*/ 49676 w 71837"/>
                <a:gd name="connsiteY11" fmla="*/ 69474 h 72214"/>
                <a:gd name="connsiteX12" fmla="*/ 35936 w 71837"/>
                <a:gd name="connsiteY12" fmla="*/ 72215 h 72214"/>
                <a:gd name="connsiteX13" fmla="*/ 35936 w 71837"/>
                <a:gd name="connsiteY13" fmla="*/ 14178 h 72214"/>
                <a:gd name="connsiteX14" fmla="*/ 23798 w 71837"/>
                <a:gd name="connsiteY14" fmla="*/ 17874 h 72214"/>
                <a:gd name="connsiteX15" fmla="*/ 15758 w 71837"/>
                <a:gd name="connsiteY15" fmla="*/ 27717 h 72214"/>
                <a:gd name="connsiteX16" fmla="*/ 14502 w 71837"/>
                <a:gd name="connsiteY16" fmla="*/ 40392 h 72214"/>
                <a:gd name="connsiteX17" fmla="*/ 20475 w 71837"/>
                <a:gd name="connsiteY17" fmla="*/ 51637 h 72214"/>
                <a:gd name="connsiteX18" fmla="*/ 31656 w 71837"/>
                <a:gd name="connsiteY18" fmla="*/ 57646 h 72214"/>
                <a:gd name="connsiteX19" fmla="*/ 44267 w 71837"/>
                <a:gd name="connsiteY19" fmla="*/ 56399 h 72214"/>
                <a:gd name="connsiteX20" fmla="*/ 54073 w 71837"/>
                <a:gd name="connsiteY20" fmla="*/ 48313 h 72214"/>
                <a:gd name="connsiteX21" fmla="*/ 57752 w 71837"/>
                <a:gd name="connsiteY21" fmla="*/ 36121 h 72214"/>
                <a:gd name="connsiteX22" fmla="*/ 56122 w 71837"/>
                <a:gd name="connsiteY22" fmla="*/ 27708 h 72214"/>
                <a:gd name="connsiteX23" fmla="*/ 51396 w 71837"/>
                <a:gd name="connsiteY23" fmla="*/ 20579 h 72214"/>
                <a:gd name="connsiteX24" fmla="*/ 44303 w 71837"/>
                <a:gd name="connsiteY24" fmla="*/ 15816 h 72214"/>
                <a:gd name="connsiteX25" fmla="*/ 35936 w 71837"/>
                <a:gd name="connsiteY25" fmla="*/ 14168 h 72214"/>
                <a:gd name="connsiteX26" fmla="*/ 35936 w 71837"/>
                <a:gd name="connsiteY26" fmla="*/ 14178 h 7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837" h="72214">
                  <a:moveTo>
                    <a:pt x="35936" y="72215"/>
                  </a:moveTo>
                  <a:cubicBezTo>
                    <a:pt x="28824" y="72215"/>
                    <a:pt x="21877" y="70102"/>
                    <a:pt x="15968" y="66132"/>
                  </a:cubicBezTo>
                  <a:cubicBezTo>
                    <a:pt x="10058" y="62172"/>
                    <a:pt x="5451" y="56526"/>
                    <a:pt x="2738" y="49934"/>
                  </a:cubicBezTo>
                  <a:cubicBezTo>
                    <a:pt x="15" y="43333"/>
                    <a:pt x="-695" y="36076"/>
                    <a:pt x="689" y="29065"/>
                  </a:cubicBezTo>
                  <a:cubicBezTo>
                    <a:pt x="2073" y="22063"/>
                    <a:pt x="5497" y="15625"/>
                    <a:pt x="10523" y="10581"/>
                  </a:cubicBezTo>
                  <a:cubicBezTo>
                    <a:pt x="15540" y="5527"/>
                    <a:pt x="21941" y="2086"/>
                    <a:pt x="28916" y="693"/>
                  </a:cubicBezTo>
                  <a:cubicBezTo>
                    <a:pt x="35881" y="-700"/>
                    <a:pt x="43111" y="19"/>
                    <a:pt x="49676" y="2750"/>
                  </a:cubicBezTo>
                  <a:cubicBezTo>
                    <a:pt x="56241" y="5491"/>
                    <a:pt x="61849" y="10117"/>
                    <a:pt x="65792" y="16053"/>
                  </a:cubicBezTo>
                  <a:cubicBezTo>
                    <a:pt x="69744" y="21999"/>
                    <a:pt x="71847" y="28983"/>
                    <a:pt x="71838" y="36121"/>
                  </a:cubicBezTo>
                  <a:cubicBezTo>
                    <a:pt x="71847" y="40865"/>
                    <a:pt x="70918" y="45555"/>
                    <a:pt x="69115" y="49934"/>
                  </a:cubicBezTo>
                  <a:cubicBezTo>
                    <a:pt x="67303" y="54314"/>
                    <a:pt x="64663" y="58293"/>
                    <a:pt x="61330" y="61653"/>
                  </a:cubicBezTo>
                  <a:cubicBezTo>
                    <a:pt x="57989" y="65003"/>
                    <a:pt x="54037" y="67662"/>
                    <a:pt x="49676" y="69474"/>
                  </a:cubicBezTo>
                  <a:cubicBezTo>
                    <a:pt x="45323" y="71286"/>
                    <a:pt x="40652" y="72215"/>
                    <a:pt x="35936" y="72215"/>
                  </a:cubicBezTo>
                  <a:close/>
                  <a:moveTo>
                    <a:pt x="35936" y="14178"/>
                  </a:moveTo>
                  <a:cubicBezTo>
                    <a:pt x="31611" y="14178"/>
                    <a:pt x="27395" y="15461"/>
                    <a:pt x="23798" y="17874"/>
                  </a:cubicBezTo>
                  <a:cubicBezTo>
                    <a:pt x="20211" y="20278"/>
                    <a:pt x="17406" y="23711"/>
                    <a:pt x="15758" y="27717"/>
                  </a:cubicBezTo>
                  <a:cubicBezTo>
                    <a:pt x="14101" y="31724"/>
                    <a:pt x="13664" y="36139"/>
                    <a:pt x="14502" y="40392"/>
                  </a:cubicBezTo>
                  <a:cubicBezTo>
                    <a:pt x="15349" y="44653"/>
                    <a:pt x="17425" y="48559"/>
                    <a:pt x="20475" y="51637"/>
                  </a:cubicBezTo>
                  <a:cubicBezTo>
                    <a:pt x="23534" y="54705"/>
                    <a:pt x="27422" y="56800"/>
                    <a:pt x="31656" y="57646"/>
                  </a:cubicBezTo>
                  <a:cubicBezTo>
                    <a:pt x="35890" y="58493"/>
                    <a:pt x="40279" y="58056"/>
                    <a:pt x="44267" y="56399"/>
                  </a:cubicBezTo>
                  <a:cubicBezTo>
                    <a:pt x="48264" y="54733"/>
                    <a:pt x="51670" y="51919"/>
                    <a:pt x="54073" y="48313"/>
                  </a:cubicBezTo>
                  <a:cubicBezTo>
                    <a:pt x="56468" y="44708"/>
                    <a:pt x="57752" y="40465"/>
                    <a:pt x="57752" y="36121"/>
                  </a:cubicBezTo>
                  <a:cubicBezTo>
                    <a:pt x="57761" y="33235"/>
                    <a:pt x="57206" y="30376"/>
                    <a:pt x="56122" y="27708"/>
                  </a:cubicBezTo>
                  <a:cubicBezTo>
                    <a:pt x="55030" y="25040"/>
                    <a:pt x="53418" y="22618"/>
                    <a:pt x="51396" y="20579"/>
                  </a:cubicBezTo>
                  <a:cubicBezTo>
                    <a:pt x="49366" y="18530"/>
                    <a:pt x="46953" y="16918"/>
                    <a:pt x="44303" y="15816"/>
                  </a:cubicBezTo>
                  <a:cubicBezTo>
                    <a:pt x="41645" y="14715"/>
                    <a:pt x="38804" y="14159"/>
                    <a:pt x="35936" y="14168"/>
                  </a:cubicBezTo>
                  <a:lnTo>
                    <a:pt x="35936" y="14178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BE366C10-CD68-0F8D-88A5-137373080763}"/>
                </a:ext>
              </a:extLst>
            </p:cNvPr>
            <p:cNvSpPr/>
            <p:nvPr/>
          </p:nvSpPr>
          <p:spPr>
            <a:xfrm>
              <a:off x="4681051" y="3097287"/>
              <a:ext cx="32956" cy="52092"/>
            </a:xfrm>
            <a:custGeom>
              <a:avLst/>
              <a:gdLst>
                <a:gd name="connsiteX0" fmla="*/ 0 w 45772"/>
                <a:gd name="connsiteY0" fmla="*/ 31532 h 72350"/>
                <a:gd name="connsiteX1" fmla="*/ 2386 w 45772"/>
                <a:gd name="connsiteY1" fmla="*/ 19458 h 72350"/>
                <a:gd name="connsiteX2" fmla="*/ 9178 w 45772"/>
                <a:gd name="connsiteY2" fmla="*/ 9224 h 72350"/>
                <a:gd name="connsiteX3" fmla="*/ 19367 w 45772"/>
                <a:gd name="connsiteY3" fmla="*/ 2395 h 72350"/>
                <a:gd name="connsiteX4" fmla="*/ 31377 w 45772"/>
                <a:gd name="connsiteY4" fmla="*/ 0 h 72350"/>
                <a:gd name="connsiteX5" fmla="*/ 45772 w 45772"/>
                <a:gd name="connsiteY5" fmla="*/ 0 h 72350"/>
                <a:gd name="connsiteX6" fmla="*/ 45772 w 45772"/>
                <a:gd name="connsiteY6" fmla="*/ 14168 h 72350"/>
                <a:gd name="connsiteX7" fmla="*/ 31377 w 45772"/>
                <a:gd name="connsiteY7" fmla="*/ 14168 h 72350"/>
                <a:gd name="connsiteX8" fmla="*/ 24766 w 45772"/>
                <a:gd name="connsiteY8" fmla="*/ 15488 h 72350"/>
                <a:gd name="connsiteX9" fmla="*/ 19158 w 45772"/>
                <a:gd name="connsiteY9" fmla="*/ 19258 h 72350"/>
                <a:gd name="connsiteX10" fmla="*/ 15415 w 45772"/>
                <a:gd name="connsiteY10" fmla="*/ 24885 h 72350"/>
                <a:gd name="connsiteX11" fmla="*/ 14104 w 45772"/>
                <a:gd name="connsiteY11" fmla="*/ 31532 h 72350"/>
                <a:gd name="connsiteX12" fmla="*/ 14104 w 45772"/>
                <a:gd name="connsiteY12" fmla="*/ 72351 h 72350"/>
                <a:gd name="connsiteX13" fmla="*/ 0 w 45772"/>
                <a:gd name="connsiteY13" fmla="*/ 72351 h 72350"/>
                <a:gd name="connsiteX14" fmla="*/ 0 w 45772"/>
                <a:gd name="connsiteY14" fmla="*/ 31532 h 7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772" h="72350">
                  <a:moveTo>
                    <a:pt x="0" y="31532"/>
                  </a:moveTo>
                  <a:cubicBezTo>
                    <a:pt x="0" y="27389"/>
                    <a:pt x="810" y="23291"/>
                    <a:pt x="2386" y="19458"/>
                  </a:cubicBezTo>
                  <a:cubicBezTo>
                    <a:pt x="3952" y="15634"/>
                    <a:pt x="6264" y="12156"/>
                    <a:pt x="9178" y="9224"/>
                  </a:cubicBezTo>
                  <a:cubicBezTo>
                    <a:pt x="12092" y="6292"/>
                    <a:pt x="15552" y="3970"/>
                    <a:pt x="19367" y="2395"/>
                  </a:cubicBezTo>
                  <a:cubicBezTo>
                    <a:pt x="23173" y="811"/>
                    <a:pt x="27252" y="0"/>
                    <a:pt x="31377" y="0"/>
                  </a:cubicBezTo>
                  <a:lnTo>
                    <a:pt x="45772" y="0"/>
                  </a:lnTo>
                  <a:lnTo>
                    <a:pt x="45772" y="14168"/>
                  </a:lnTo>
                  <a:lnTo>
                    <a:pt x="31377" y="14168"/>
                  </a:lnTo>
                  <a:cubicBezTo>
                    <a:pt x="29110" y="14168"/>
                    <a:pt x="26860" y="14614"/>
                    <a:pt x="24766" y="15488"/>
                  </a:cubicBezTo>
                  <a:cubicBezTo>
                    <a:pt x="22672" y="16362"/>
                    <a:pt x="20769" y="17637"/>
                    <a:pt x="19158" y="19258"/>
                  </a:cubicBezTo>
                  <a:cubicBezTo>
                    <a:pt x="17555" y="20869"/>
                    <a:pt x="16289" y="22782"/>
                    <a:pt x="15415" y="24885"/>
                  </a:cubicBezTo>
                  <a:cubicBezTo>
                    <a:pt x="14550" y="26997"/>
                    <a:pt x="14104" y="29255"/>
                    <a:pt x="14104" y="31532"/>
                  </a:cubicBezTo>
                  <a:lnTo>
                    <a:pt x="14104" y="72351"/>
                  </a:lnTo>
                  <a:lnTo>
                    <a:pt x="0" y="72351"/>
                  </a:lnTo>
                  <a:lnTo>
                    <a:pt x="0" y="31532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CED81F65-2CCB-CAFD-30F2-AF1919D50B6A}"/>
                </a:ext>
              </a:extLst>
            </p:cNvPr>
            <p:cNvSpPr/>
            <p:nvPr/>
          </p:nvSpPr>
          <p:spPr>
            <a:xfrm>
              <a:off x="4715150" y="3096078"/>
              <a:ext cx="53808" cy="54081"/>
            </a:xfrm>
            <a:custGeom>
              <a:avLst/>
              <a:gdLst>
                <a:gd name="connsiteX0" fmla="*/ 15376 w 74733"/>
                <a:gd name="connsiteY0" fmla="*/ 45392 h 75112"/>
                <a:gd name="connsiteX1" fmla="*/ 22506 w 74733"/>
                <a:gd name="connsiteY1" fmla="*/ 55708 h 75112"/>
                <a:gd name="connsiteX2" fmla="*/ 33924 w 74733"/>
                <a:gd name="connsiteY2" fmla="*/ 60825 h 75112"/>
                <a:gd name="connsiteX3" fmla="*/ 46325 w 74733"/>
                <a:gd name="connsiteY3" fmla="*/ 59278 h 75112"/>
                <a:gd name="connsiteX4" fmla="*/ 56141 w 74733"/>
                <a:gd name="connsiteY4" fmla="*/ 51492 h 75112"/>
                <a:gd name="connsiteX5" fmla="*/ 72057 w 74733"/>
                <a:gd name="connsiteY5" fmla="*/ 51492 h 75112"/>
                <a:gd name="connsiteX6" fmla="*/ 53700 w 74733"/>
                <a:gd name="connsiteY6" fmla="*/ 71333 h 75112"/>
                <a:gd name="connsiteX7" fmla="*/ 26840 w 74733"/>
                <a:gd name="connsiteY7" fmla="*/ 73591 h 75112"/>
                <a:gd name="connsiteX8" fmla="*/ 5451 w 74733"/>
                <a:gd name="connsiteY8" fmla="*/ 57092 h 75112"/>
                <a:gd name="connsiteX9" fmla="*/ 680 w 74733"/>
                <a:gd name="connsiteY9" fmla="*/ 30423 h 75112"/>
                <a:gd name="connsiteX10" fmla="*/ 15003 w 74733"/>
                <a:gd name="connsiteY10" fmla="*/ 7468 h 75112"/>
                <a:gd name="connsiteX11" fmla="*/ 40962 w 74733"/>
                <a:gd name="connsiteY11" fmla="*/ 175 h 75112"/>
                <a:gd name="connsiteX12" fmla="*/ 65055 w 74733"/>
                <a:gd name="connsiteY12" fmla="*/ 12340 h 75112"/>
                <a:gd name="connsiteX13" fmla="*/ 74734 w 74733"/>
                <a:gd name="connsiteY13" fmla="*/ 37625 h 75112"/>
                <a:gd name="connsiteX14" fmla="*/ 73823 w 74733"/>
                <a:gd name="connsiteY14" fmla="*/ 45392 h 75112"/>
                <a:gd name="connsiteX15" fmla="*/ 15376 w 74733"/>
                <a:gd name="connsiteY15" fmla="*/ 45392 h 75112"/>
                <a:gd name="connsiteX16" fmla="*/ 59783 w 74733"/>
                <a:gd name="connsiteY16" fmla="*/ 31224 h 75112"/>
                <a:gd name="connsiteX17" fmla="*/ 51415 w 74733"/>
                <a:gd name="connsiteY17" fmla="*/ 18814 h 75112"/>
                <a:gd name="connsiteX18" fmla="*/ 37283 w 74733"/>
                <a:gd name="connsiteY18" fmla="*/ 14024 h 75112"/>
                <a:gd name="connsiteX19" fmla="*/ 23143 w 74733"/>
                <a:gd name="connsiteY19" fmla="*/ 18814 h 75112"/>
                <a:gd name="connsiteX20" fmla="*/ 14775 w 74733"/>
                <a:gd name="connsiteY20" fmla="*/ 31224 h 75112"/>
                <a:gd name="connsiteX21" fmla="*/ 59783 w 74733"/>
                <a:gd name="connsiteY21" fmla="*/ 31224 h 7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4733" h="75112">
                  <a:moveTo>
                    <a:pt x="15376" y="45392"/>
                  </a:moveTo>
                  <a:cubicBezTo>
                    <a:pt x="16769" y="49416"/>
                    <a:pt x="19237" y="52986"/>
                    <a:pt x="22506" y="55708"/>
                  </a:cubicBezTo>
                  <a:cubicBezTo>
                    <a:pt x="25774" y="58431"/>
                    <a:pt x="29726" y="60197"/>
                    <a:pt x="33924" y="60825"/>
                  </a:cubicBezTo>
                  <a:cubicBezTo>
                    <a:pt x="38121" y="61463"/>
                    <a:pt x="42410" y="60916"/>
                    <a:pt x="46325" y="59278"/>
                  </a:cubicBezTo>
                  <a:cubicBezTo>
                    <a:pt x="50240" y="57629"/>
                    <a:pt x="53637" y="54934"/>
                    <a:pt x="56141" y="51492"/>
                  </a:cubicBezTo>
                  <a:lnTo>
                    <a:pt x="72057" y="51492"/>
                  </a:lnTo>
                  <a:cubicBezTo>
                    <a:pt x="68606" y="60170"/>
                    <a:pt x="62059" y="67245"/>
                    <a:pt x="53700" y="71333"/>
                  </a:cubicBezTo>
                  <a:cubicBezTo>
                    <a:pt x="45342" y="75421"/>
                    <a:pt x="35763" y="76222"/>
                    <a:pt x="26840" y="73591"/>
                  </a:cubicBezTo>
                  <a:cubicBezTo>
                    <a:pt x="17917" y="70950"/>
                    <a:pt x="10295" y="65068"/>
                    <a:pt x="5451" y="57092"/>
                  </a:cubicBezTo>
                  <a:cubicBezTo>
                    <a:pt x="616" y="49107"/>
                    <a:pt x="-1086" y="39601"/>
                    <a:pt x="680" y="30423"/>
                  </a:cubicBezTo>
                  <a:cubicBezTo>
                    <a:pt x="2447" y="21245"/>
                    <a:pt x="7555" y="13059"/>
                    <a:pt x="15003" y="7468"/>
                  </a:cubicBezTo>
                  <a:cubicBezTo>
                    <a:pt x="22451" y="1878"/>
                    <a:pt x="31711" y="-727"/>
                    <a:pt x="40962" y="175"/>
                  </a:cubicBezTo>
                  <a:cubicBezTo>
                    <a:pt x="50222" y="1076"/>
                    <a:pt x="58809" y="5410"/>
                    <a:pt x="65055" y="12340"/>
                  </a:cubicBezTo>
                  <a:cubicBezTo>
                    <a:pt x="71301" y="19260"/>
                    <a:pt x="74743" y="28283"/>
                    <a:pt x="74734" y="37625"/>
                  </a:cubicBezTo>
                  <a:cubicBezTo>
                    <a:pt x="74734" y="40238"/>
                    <a:pt x="74433" y="42851"/>
                    <a:pt x="73823" y="45392"/>
                  </a:cubicBezTo>
                  <a:lnTo>
                    <a:pt x="15376" y="45392"/>
                  </a:lnTo>
                  <a:close/>
                  <a:moveTo>
                    <a:pt x="59783" y="31224"/>
                  </a:moveTo>
                  <a:cubicBezTo>
                    <a:pt x="58417" y="26280"/>
                    <a:pt x="55485" y="21918"/>
                    <a:pt x="51415" y="18814"/>
                  </a:cubicBezTo>
                  <a:cubicBezTo>
                    <a:pt x="47354" y="15699"/>
                    <a:pt x="42382" y="14024"/>
                    <a:pt x="37283" y="14024"/>
                  </a:cubicBezTo>
                  <a:cubicBezTo>
                    <a:pt x="32175" y="14024"/>
                    <a:pt x="27204" y="15699"/>
                    <a:pt x="23143" y="18814"/>
                  </a:cubicBezTo>
                  <a:cubicBezTo>
                    <a:pt x="19073" y="21918"/>
                    <a:pt x="16141" y="26280"/>
                    <a:pt x="14775" y="31224"/>
                  </a:cubicBezTo>
                  <a:lnTo>
                    <a:pt x="59783" y="31224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CA08F670-675F-D0C1-625E-23860FF90905}"/>
                </a:ext>
              </a:extLst>
            </p:cNvPr>
            <p:cNvSpPr/>
            <p:nvPr/>
          </p:nvSpPr>
          <p:spPr>
            <a:xfrm>
              <a:off x="4775532" y="3075580"/>
              <a:ext cx="58366" cy="73583"/>
            </a:xfrm>
            <a:custGeom>
              <a:avLst/>
              <a:gdLst>
                <a:gd name="connsiteX0" fmla="*/ 51818 w 81064"/>
                <a:gd name="connsiteY0" fmla="*/ 87111 h 102199"/>
                <a:gd name="connsiteX1" fmla="*/ 57245 w 81064"/>
                <a:gd name="connsiteY1" fmla="*/ 86127 h 102199"/>
                <a:gd name="connsiteX2" fmla="*/ 61862 w 81064"/>
                <a:gd name="connsiteY2" fmla="*/ 83113 h 102199"/>
                <a:gd name="connsiteX3" fmla="*/ 64967 w 81064"/>
                <a:gd name="connsiteY3" fmla="*/ 78533 h 102199"/>
                <a:gd name="connsiteX4" fmla="*/ 66068 w 81064"/>
                <a:gd name="connsiteY4" fmla="*/ 73107 h 102199"/>
                <a:gd name="connsiteX5" fmla="*/ 0 w 81064"/>
                <a:gd name="connsiteY5" fmla="*/ 29401 h 102199"/>
                <a:gd name="connsiteX6" fmla="*/ 2204 w 81064"/>
                <a:gd name="connsiteY6" fmla="*/ 18138 h 102199"/>
                <a:gd name="connsiteX7" fmla="*/ 8541 w 81064"/>
                <a:gd name="connsiteY7" fmla="*/ 8587 h 102199"/>
                <a:gd name="connsiteX8" fmla="*/ 18038 w 81064"/>
                <a:gd name="connsiteY8" fmla="*/ 2222 h 102199"/>
                <a:gd name="connsiteX9" fmla="*/ 29237 w 81064"/>
                <a:gd name="connsiteY9" fmla="*/ 0 h 102199"/>
                <a:gd name="connsiteX10" fmla="*/ 78797 w 81064"/>
                <a:gd name="connsiteY10" fmla="*/ 0 h 102199"/>
                <a:gd name="connsiteX11" fmla="*/ 78797 w 81064"/>
                <a:gd name="connsiteY11" fmla="*/ 15069 h 102199"/>
                <a:gd name="connsiteX12" fmla="*/ 29237 w 81064"/>
                <a:gd name="connsiteY12" fmla="*/ 15069 h 102199"/>
                <a:gd name="connsiteX13" fmla="*/ 23783 w 81064"/>
                <a:gd name="connsiteY13" fmla="*/ 16162 h 102199"/>
                <a:gd name="connsiteX14" fmla="*/ 19167 w 81064"/>
                <a:gd name="connsiteY14" fmla="*/ 19267 h 102199"/>
                <a:gd name="connsiteX15" fmla="*/ 16080 w 81064"/>
                <a:gd name="connsiteY15" fmla="*/ 23920 h 102199"/>
                <a:gd name="connsiteX16" fmla="*/ 15006 w 81064"/>
                <a:gd name="connsiteY16" fmla="*/ 29401 h 102199"/>
                <a:gd name="connsiteX17" fmla="*/ 81065 w 81064"/>
                <a:gd name="connsiteY17" fmla="*/ 73107 h 102199"/>
                <a:gd name="connsiteX18" fmla="*/ 78816 w 81064"/>
                <a:gd name="connsiteY18" fmla="*/ 84306 h 102199"/>
                <a:gd name="connsiteX19" fmla="*/ 72460 w 81064"/>
                <a:gd name="connsiteY19" fmla="*/ 93776 h 102199"/>
                <a:gd name="connsiteX20" fmla="*/ 62981 w 81064"/>
                <a:gd name="connsiteY20" fmla="*/ 100058 h 102199"/>
                <a:gd name="connsiteX21" fmla="*/ 51818 w 81064"/>
                <a:gd name="connsiteY21" fmla="*/ 102198 h 102199"/>
                <a:gd name="connsiteX22" fmla="*/ 3660 w 81064"/>
                <a:gd name="connsiteY22" fmla="*/ 102198 h 102199"/>
                <a:gd name="connsiteX23" fmla="*/ 3660 w 81064"/>
                <a:gd name="connsiteY23" fmla="*/ 87111 h 102199"/>
                <a:gd name="connsiteX24" fmla="*/ 51818 w 81064"/>
                <a:gd name="connsiteY24" fmla="*/ 87111 h 102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064" h="102199">
                  <a:moveTo>
                    <a:pt x="51818" y="87111"/>
                  </a:moveTo>
                  <a:cubicBezTo>
                    <a:pt x="53676" y="87147"/>
                    <a:pt x="55515" y="86819"/>
                    <a:pt x="57245" y="86127"/>
                  </a:cubicBezTo>
                  <a:cubicBezTo>
                    <a:pt x="58966" y="85444"/>
                    <a:pt x="60541" y="84416"/>
                    <a:pt x="61862" y="83113"/>
                  </a:cubicBezTo>
                  <a:cubicBezTo>
                    <a:pt x="63191" y="81811"/>
                    <a:pt x="64247" y="80254"/>
                    <a:pt x="64967" y="78533"/>
                  </a:cubicBezTo>
                  <a:cubicBezTo>
                    <a:pt x="65695" y="76822"/>
                    <a:pt x="66068" y="74973"/>
                    <a:pt x="66068" y="73107"/>
                  </a:cubicBezTo>
                  <a:cubicBezTo>
                    <a:pt x="66068" y="47375"/>
                    <a:pt x="0" y="73107"/>
                    <a:pt x="0" y="29401"/>
                  </a:cubicBezTo>
                  <a:cubicBezTo>
                    <a:pt x="-9" y="25531"/>
                    <a:pt x="747" y="21707"/>
                    <a:pt x="2204" y="18138"/>
                  </a:cubicBezTo>
                  <a:cubicBezTo>
                    <a:pt x="3670" y="14569"/>
                    <a:pt x="5828" y="11318"/>
                    <a:pt x="8541" y="8587"/>
                  </a:cubicBezTo>
                  <a:cubicBezTo>
                    <a:pt x="11263" y="5855"/>
                    <a:pt x="14487" y="3697"/>
                    <a:pt x="18038" y="2222"/>
                  </a:cubicBezTo>
                  <a:cubicBezTo>
                    <a:pt x="21589" y="747"/>
                    <a:pt x="25395" y="-9"/>
                    <a:pt x="29237" y="0"/>
                  </a:cubicBezTo>
                  <a:lnTo>
                    <a:pt x="78797" y="0"/>
                  </a:lnTo>
                  <a:lnTo>
                    <a:pt x="78797" y="15069"/>
                  </a:lnTo>
                  <a:lnTo>
                    <a:pt x="29237" y="15069"/>
                  </a:lnTo>
                  <a:cubicBezTo>
                    <a:pt x="27371" y="15069"/>
                    <a:pt x="25513" y="15443"/>
                    <a:pt x="23783" y="16162"/>
                  </a:cubicBezTo>
                  <a:cubicBezTo>
                    <a:pt x="22062" y="16881"/>
                    <a:pt x="20487" y="17938"/>
                    <a:pt x="19167" y="19267"/>
                  </a:cubicBezTo>
                  <a:cubicBezTo>
                    <a:pt x="17838" y="20596"/>
                    <a:pt x="16790" y="22181"/>
                    <a:pt x="16080" y="23920"/>
                  </a:cubicBezTo>
                  <a:cubicBezTo>
                    <a:pt x="15361" y="25650"/>
                    <a:pt x="14997" y="27516"/>
                    <a:pt x="15006" y="29401"/>
                  </a:cubicBezTo>
                  <a:cubicBezTo>
                    <a:pt x="15006" y="55743"/>
                    <a:pt x="81065" y="29693"/>
                    <a:pt x="81065" y="73107"/>
                  </a:cubicBezTo>
                  <a:cubicBezTo>
                    <a:pt x="81065" y="76958"/>
                    <a:pt x="80300" y="80755"/>
                    <a:pt x="78816" y="84306"/>
                  </a:cubicBezTo>
                  <a:cubicBezTo>
                    <a:pt x="77341" y="87848"/>
                    <a:pt x="75183" y="91071"/>
                    <a:pt x="72460" y="93776"/>
                  </a:cubicBezTo>
                  <a:cubicBezTo>
                    <a:pt x="69747" y="96471"/>
                    <a:pt x="66523" y="98611"/>
                    <a:pt x="62981" y="100058"/>
                  </a:cubicBezTo>
                  <a:cubicBezTo>
                    <a:pt x="59440" y="101506"/>
                    <a:pt x="55643" y="102234"/>
                    <a:pt x="51818" y="102198"/>
                  </a:cubicBezTo>
                  <a:lnTo>
                    <a:pt x="3660" y="102198"/>
                  </a:lnTo>
                  <a:lnTo>
                    <a:pt x="3660" y="87111"/>
                  </a:lnTo>
                  <a:lnTo>
                    <a:pt x="51818" y="87111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8941E674-F8B4-BA2B-44BC-ADF1BF571C22}"/>
                </a:ext>
              </a:extLst>
            </p:cNvPr>
            <p:cNvSpPr/>
            <p:nvPr/>
          </p:nvSpPr>
          <p:spPr>
            <a:xfrm>
              <a:off x="4840541" y="3096077"/>
              <a:ext cx="53803" cy="54081"/>
            </a:xfrm>
            <a:custGeom>
              <a:avLst/>
              <a:gdLst>
                <a:gd name="connsiteX0" fmla="*/ 15323 w 74726"/>
                <a:gd name="connsiteY0" fmla="*/ 45395 h 75113"/>
                <a:gd name="connsiteX1" fmla="*/ 22453 w 74726"/>
                <a:gd name="connsiteY1" fmla="*/ 55757 h 75113"/>
                <a:gd name="connsiteX2" fmla="*/ 33898 w 74726"/>
                <a:gd name="connsiteY2" fmla="*/ 60893 h 75113"/>
                <a:gd name="connsiteX3" fmla="*/ 46327 w 74726"/>
                <a:gd name="connsiteY3" fmla="*/ 59326 h 75113"/>
                <a:gd name="connsiteX4" fmla="*/ 56151 w 74726"/>
                <a:gd name="connsiteY4" fmla="*/ 51496 h 75113"/>
                <a:gd name="connsiteX5" fmla="*/ 72058 w 74726"/>
                <a:gd name="connsiteY5" fmla="*/ 51496 h 75113"/>
                <a:gd name="connsiteX6" fmla="*/ 53693 w 74726"/>
                <a:gd name="connsiteY6" fmla="*/ 71336 h 75113"/>
                <a:gd name="connsiteX7" fmla="*/ 26823 w 74726"/>
                <a:gd name="connsiteY7" fmla="*/ 73585 h 75113"/>
                <a:gd name="connsiteX8" fmla="*/ 5444 w 74726"/>
                <a:gd name="connsiteY8" fmla="*/ 57078 h 75113"/>
                <a:gd name="connsiteX9" fmla="*/ 682 w 74726"/>
                <a:gd name="connsiteY9" fmla="*/ 30399 h 75113"/>
                <a:gd name="connsiteX10" fmla="*/ 15032 w 74726"/>
                <a:gd name="connsiteY10" fmla="*/ 7453 h 75113"/>
                <a:gd name="connsiteX11" fmla="*/ 41000 w 74726"/>
                <a:gd name="connsiteY11" fmla="*/ 179 h 75113"/>
                <a:gd name="connsiteX12" fmla="*/ 65084 w 74726"/>
                <a:gd name="connsiteY12" fmla="*/ 12370 h 75113"/>
                <a:gd name="connsiteX13" fmla="*/ 74726 w 74726"/>
                <a:gd name="connsiteY13" fmla="*/ 37683 h 75113"/>
                <a:gd name="connsiteX14" fmla="*/ 73806 w 74726"/>
                <a:gd name="connsiteY14" fmla="*/ 45450 h 75113"/>
                <a:gd name="connsiteX15" fmla="*/ 15323 w 74726"/>
                <a:gd name="connsiteY15" fmla="*/ 45450 h 75113"/>
                <a:gd name="connsiteX16" fmla="*/ 15323 w 74726"/>
                <a:gd name="connsiteY16" fmla="*/ 45395 h 75113"/>
                <a:gd name="connsiteX17" fmla="*/ 59711 w 74726"/>
                <a:gd name="connsiteY17" fmla="*/ 31227 h 75113"/>
                <a:gd name="connsiteX18" fmla="*/ 51353 w 74726"/>
                <a:gd name="connsiteY18" fmla="*/ 18808 h 75113"/>
                <a:gd name="connsiteX19" fmla="*/ 37221 w 74726"/>
                <a:gd name="connsiteY19" fmla="*/ 14009 h 75113"/>
                <a:gd name="connsiteX20" fmla="*/ 23081 w 74726"/>
                <a:gd name="connsiteY20" fmla="*/ 18808 h 75113"/>
                <a:gd name="connsiteX21" fmla="*/ 14722 w 74726"/>
                <a:gd name="connsiteY21" fmla="*/ 31227 h 75113"/>
                <a:gd name="connsiteX22" fmla="*/ 59711 w 74726"/>
                <a:gd name="connsiteY22" fmla="*/ 31227 h 75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726" h="75113">
                  <a:moveTo>
                    <a:pt x="15323" y="45395"/>
                  </a:moveTo>
                  <a:cubicBezTo>
                    <a:pt x="16707" y="49438"/>
                    <a:pt x="19175" y="53026"/>
                    <a:pt x="22453" y="55757"/>
                  </a:cubicBezTo>
                  <a:cubicBezTo>
                    <a:pt x="25721" y="58489"/>
                    <a:pt x="29682" y="60264"/>
                    <a:pt x="33898" y="60893"/>
                  </a:cubicBezTo>
                  <a:cubicBezTo>
                    <a:pt x="38105" y="61521"/>
                    <a:pt x="42402" y="60984"/>
                    <a:pt x="46327" y="59326"/>
                  </a:cubicBezTo>
                  <a:cubicBezTo>
                    <a:pt x="50251" y="57669"/>
                    <a:pt x="53657" y="54956"/>
                    <a:pt x="56151" y="51496"/>
                  </a:cubicBezTo>
                  <a:lnTo>
                    <a:pt x="72058" y="51496"/>
                  </a:lnTo>
                  <a:cubicBezTo>
                    <a:pt x="68608" y="60173"/>
                    <a:pt x="62061" y="67248"/>
                    <a:pt x="53693" y="71336"/>
                  </a:cubicBezTo>
                  <a:cubicBezTo>
                    <a:pt x="45325" y="75425"/>
                    <a:pt x="35746" y="76226"/>
                    <a:pt x="26823" y="73585"/>
                  </a:cubicBezTo>
                  <a:cubicBezTo>
                    <a:pt x="17900" y="70945"/>
                    <a:pt x="10279" y="65063"/>
                    <a:pt x="5444" y="57078"/>
                  </a:cubicBezTo>
                  <a:cubicBezTo>
                    <a:pt x="609" y="49083"/>
                    <a:pt x="-1085" y="39577"/>
                    <a:pt x="682" y="30399"/>
                  </a:cubicBezTo>
                  <a:cubicBezTo>
                    <a:pt x="2457" y="21221"/>
                    <a:pt x="7575" y="13035"/>
                    <a:pt x="15032" y="7453"/>
                  </a:cubicBezTo>
                  <a:cubicBezTo>
                    <a:pt x="22489" y="1863"/>
                    <a:pt x="31749" y="-732"/>
                    <a:pt x="41000" y="179"/>
                  </a:cubicBezTo>
                  <a:cubicBezTo>
                    <a:pt x="50260" y="1089"/>
                    <a:pt x="58846" y="5441"/>
                    <a:pt x="65084" y="12370"/>
                  </a:cubicBezTo>
                  <a:cubicBezTo>
                    <a:pt x="71321" y="19309"/>
                    <a:pt x="74753" y="28332"/>
                    <a:pt x="74726" y="37683"/>
                  </a:cubicBezTo>
                  <a:cubicBezTo>
                    <a:pt x="74735" y="40296"/>
                    <a:pt x="74426" y="42910"/>
                    <a:pt x="73806" y="45450"/>
                  </a:cubicBezTo>
                  <a:lnTo>
                    <a:pt x="15323" y="45450"/>
                  </a:lnTo>
                  <a:lnTo>
                    <a:pt x="15323" y="45395"/>
                  </a:lnTo>
                  <a:close/>
                  <a:moveTo>
                    <a:pt x="59711" y="31227"/>
                  </a:moveTo>
                  <a:cubicBezTo>
                    <a:pt x="58355" y="26283"/>
                    <a:pt x="55423" y="21913"/>
                    <a:pt x="51353" y="18808"/>
                  </a:cubicBezTo>
                  <a:cubicBezTo>
                    <a:pt x="47292" y="15694"/>
                    <a:pt x="42329" y="14009"/>
                    <a:pt x="37221" y="14009"/>
                  </a:cubicBezTo>
                  <a:cubicBezTo>
                    <a:pt x="32113" y="14009"/>
                    <a:pt x="27142" y="15694"/>
                    <a:pt x="23081" y="18808"/>
                  </a:cubicBezTo>
                  <a:cubicBezTo>
                    <a:pt x="19011" y="21913"/>
                    <a:pt x="16079" y="26283"/>
                    <a:pt x="14722" y="31227"/>
                  </a:cubicBezTo>
                  <a:lnTo>
                    <a:pt x="59711" y="31227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A45D541D-4915-FDEE-383A-49B223865416}"/>
                </a:ext>
              </a:extLst>
            </p:cNvPr>
            <p:cNvSpPr/>
            <p:nvPr/>
          </p:nvSpPr>
          <p:spPr>
            <a:xfrm>
              <a:off x="4900538" y="3096984"/>
              <a:ext cx="52054" cy="65112"/>
            </a:xfrm>
            <a:custGeom>
              <a:avLst/>
              <a:gdLst>
                <a:gd name="connsiteX0" fmla="*/ 57901 w 72297"/>
                <a:gd name="connsiteY0" fmla="*/ 76266 h 90433"/>
                <a:gd name="connsiteX1" fmla="*/ 64720 w 72297"/>
                <a:gd name="connsiteY1" fmla="*/ 76266 h 90433"/>
                <a:gd name="connsiteX2" fmla="*/ 64720 w 72297"/>
                <a:gd name="connsiteY2" fmla="*/ 90434 h 90433"/>
                <a:gd name="connsiteX3" fmla="*/ 57901 w 72297"/>
                <a:gd name="connsiteY3" fmla="*/ 90434 h 90433"/>
                <a:gd name="connsiteX4" fmla="*/ 41748 w 72297"/>
                <a:gd name="connsiteY4" fmla="*/ 85480 h 90433"/>
                <a:gd name="connsiteX5" fmla="*/ 31076 w 72297"/>
                <a:gd name="connsiteY5" fmla="*/ 72314 h 90433"/>
                <a:gd name="connsiteX6" fmla="*/ 8486 w 72297"/>
                <a:gd name="connsiteY6" fmla="*/ 59721 h 90433"/>
                <a:gd name="connsiteX7" fmla="*/ 18 w 72297"/>
                <a:gd name="connsiteY7" fmla="*/ 35192 h 90433"/>
                <a:gd name="connsiteX8" fmla="*/ 10007 w 72297"/>
                <a:gd name="connsiteY8" fmla="*/ 11245 h 90433"/>
                <a:gd name="connsiteX9" fmla="*/ 33344 w 72297"/>
                <a:gd name="connsiteY9" fmla="*/ 109 h 90433"/>
                <a:gd name="connsiteX10" fmla="*/ 58119 w 72297"/>
                <a:gd name="connsiteY10" fmla="*/ 7484 h 90433"/>
                <a:gd name="connsiteX11" fmla="*/ 71668 w 72297"/>
                <a:gd name="connsiteY11" fmla="*/ 29592 h 90433"/>
                <a:gd name="connsiteX12" fmla="*/ 67079 w 72297"/>
                <a:gd name="connsiteY12" fmla="*/ 55141 h 90433"/>
                <a:gd name="connsiteX13" fmla="*/ 46692 w 72297"/>
                <a:gd name="connsiteY13" fmla="*/ 71094 h 90433"/>
                <a:gd name="connsiteX14" fmla="*/ 51736 w 72297"/>
                <a:gd name="connsiteY14" fmla="*/ 74909 h 90433"/>
                <a:gd name="connsiteX15" fmla="*/ 57901 w 72297"/>
                <a:gd name="connsiteY15" fmla="*/ 76266 h 90433"/>
                <a:gd name="connsiteX16" fmla="*/ 36394 w 72297"/>
                <a:gd name="connsiteY16" fmla="*/ 14568 h 90433"/>
                <a:gd name="connsiteX17" fmla="*/ 24266 w 72297"/>
                <a:gd name="connsiteY17" fmla="*/ 18265 h 90433"/>
                <a:gd name="connsiteX18" fmla="*/ 16226 w 72297"/>
                <a:gd name="connsiteY18" fmla="*/ 28117 h 90433"/>
                <a:gd name="connsiteX19" fmla="*/ 14978 w 72297"/>
                <a:gd name="connsiteY19" fmla="*/ 40792 h 90433"/>
                <a:gd name="connsiteX20" fmla="*/ 20951 w 72297"/>
                <a:gd name="connsiteY20" fmla="*/ 52027 h 90433"/>
                <a:gd name="connsiteX21" fmla="*/ 32123 w 72297"/>
                <a:gd name="connsiteY21" fmla="*/ 58037 h 90433"/>
                <a:gd name="connsiteX22" fmla="*/ 44734 w 72297"/>
                <a:gd name="connsiteY22" fmla="*/ 56789 h 90433"/>
                <a:gd name="connsiteX23" fmla="*/ 54541 w 72297"/>
                <a:gd name="connsiteY23" fmla="*/ 48713 h 90433"/>
                <a:gd name="connsiteX24" fmla="*/ 58219 w 72297"/>
                <a:gd name="connsiteY24" fmla="*/ 36530 h 90433"/>
                <a:gd name="connsiteX25" fmla="*/ 56590 w 72297"/>
                <a:gd name="connsiteY25" fmla="*/ 28117 h 90433"/>
                <a:gd name="connsiteX26" fmla="*/ 51855 w 72297"/>
                <a:gd name="connsiteY26" fmla="*/ 20978 h 90433"/>
                <a:gd name="connsiteX27" fmla="*/ 44762 w 72297"/>
                <a:gd name="connsiteY27" fmla="*/ 16225 h 90433"/>
                <a:gd name="connsiteX28" fmla="*/ 36394 w 72297"/>
                <a:gd name="connsiteY28" fmla="*/ 14586 h 90433"/>
                <a:gd name="connsiteX29" fmla="*/ 36394 w 72297"/>
                <a:gd name="connsiteY29" fmla="*/ 14568 h 9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297" h="90433">
                  <a:moveTo>
                    <a:pt x="57901" y="76266"/>
                  </a:moveTo>
                  <a:lnTo>
                    <a:pt x="64720" y="76266"/>
                  </a:lnTo>
                  <a:lnTo>
                    <a:pt x="64720" y="90434"/>
                  </a:lnTo>
                  <a:lnTo>
                    <a:pt x="57901" y="90434"/>
                  </a:lnTo>
                  <a:cubicBezTo>
                    <a:pt x="52146" y="90424"/>
                    <a:pt x="46528" y="88704"/>
                    <a:pt x="41748" y="85480"/>
                  </a:cubicBezTo>
                  <a:cubicBezTo>
                    <a:pt x="36968" y="82248"/>
                    <a:pt x="33262" y="77668"/>
                    <a:pt x="31076" y="72314"/>
                  </a:cubicBezTo>
                  <a:cubicBezTo>
                    <a:pt x="22262" y="71057"/>
                    <a:pt x="14213" y="66578"/>
                    <a:pt x="8486" y="59721"/>
                  </a:cubicBezTo>
                  <a:cubicBezTo>
                    <a:pt x="2750" y="52874"/>
                    <a:pt x="-264" y="44133"/>
                    <a:pt x="18" y="35192"/>
                  </a:cubicBezTo>
                  <a:cubicBezTo>
                    <a:pt x="300" y="26241"/>
                    <a:pt x="3861" y="17718"/>
                    <a:pt x="10007" y="11245"/>
                  </a:cubicBezTo>
                  <a:cubicBezTo>
                    <a:pt x="16162" y="4771"/>
                    <a:pt x="24466" y="801"/>
                    <a:pt x="33344" y="109"/>
                  </a:cubicBezTo>
                  <a:cubicBezTo>
                    <a:pt x="42230" y="-583"/>
                    <a:pt x="51044" y="2039"/>
                    <a:pt x="58119" y="7484"/>
                  </a:cubicBezTo>
                  <a:cubicBezTo>
                    <a:pt x="65194" y="12920"/>
                    <a:pt x="70020" y="20796"/>
                    <a:pt x="71668" y="29592"/>
                  </a:cubicBezTo>
                  <a:cubicBezTo>
                    <a:pt x="73325" y="38388"/>
                    <a:pt x="71686" y="47484"/>
                    <a:pt x="67079" y="55141"/>
                  </a:cubicBezTo>
                  <a:cubicBezTo>
                    <a:pt x="62472" y="62799"/>
                    <a:pt x="55215" y="68481"/>
                    <a:pt x="46692" y="71094"/>
                  </a:cubicBezTo>
                  <a:cubicBezTo>
                    <a:pt x="48085" y="72715"/>
                    <a:pt x="49797" y="74017"/>
                    <a:pt x="51736" y="74909"/>
                  </a:cubicBezTo>
                  <a:cubicBezTo>
                    <a:pt x="53667" y="75801"/>
                    <a:pt x="55770" y="76266"/>
                    <a:pt x="57901" y="76266"/>
                  </a:cubicBezTo>
                  <a:close/>
                  <a:moveTo>
                    <a:pt x="36394" y="14568"/>
                  </a:moveTo>
                  <a:cubicBezTo>
                    <a:pt x="32078" y="14568"/>
                    <a:pt x="27853" y="15861"/>
                    <a:pt x="24266" y="18265"/>
                  </a:cubicBezTo>
                  <a:cubicBezTo>
                    <a:pt x="20678" y="20678"/>
                    <a:pt x="17874" y="24101"/>
                    <a:pt x="16226" y="28117"/>
                  </a:cubicBezTo>
                  <a:cubicBezTo>
                    <a:pt x="14568" y="32123"/>
                    <a:pt x="14140" y="36530"/>
                    <a:pt x="14978" y="40792"/>
                  </a:cubicBezTo>
                  <a:cubicBezTo>
                    <a:pt x="15825" y="45044"/>
                    <a:pt x="17901" y="48959"/>
                    <a:pt x="20951" y="52027"/>
                  </a:cubicBezTo>
                  <a:cubicBezTo>
                    <a:pt x="24002" y="55096"/>
                    <a:pt x="27890" y="57181"/>
                    <a:pt x="32123" y="58037"/>
                  </a:cubicBezTo>
                  <a:cubicBezTo>
                    <a:pt x="36357" y="58884"/>
                    <a:pt x="40746" y="58447"/>
                    <a:pt x="44734" y="56789"/>
                  </a:cubicBezTo>
                  <a:cubicBezTo>
                    <a:pt x="48722" y="55132"/>
                    <a:pt x="52137" y="52319"/>
                    <a:pt x="54541" y="48713"/>
                  </a:cubicBezTo>
                  <a:cubicBezTo>
                    <a:pt x="56935" y="45107"/>
                    <a:pt x="58219" y="40864"/>
                    <a:pt x="58219" y="36530"/>
                  </a:cubicBezTo>
                  <a:cubicBezTo>
                    <a:pt x="58238" y="33644"/>
                    <a:pt x="57682" y="30785"/>
                    <a:pt x="56590" y="28117"/>
                  </a:cubicBezTo>
                  <a:cubicBezTo>
                    <a:pt x="55497" y="25449"/>
                    <a:pt x="53885" y="23027"/>
                    <a:pt x="51855" y="20978"/>
                  </a:cubicBezTo>
                  <a:cubicBezTo>
                    <a:pt x="49824" y="18939"/>
                    <a:pt x="47411" y="17327"/>
                    <a:pt x="44762" y="16225"/>
                  </a:cubicBezTo>
                  <a:cubicBezTo>
                    <a:pt x="42103" y="15133"/>
                    <a:pt x="39262" y="14568"/>
                    <a:pt x="36394" y="14586"/>
                  </a:cubicBezTo>
                  <a:lnTo>
                    <a:pt x="36394" y="14568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00F5E91C-2D55-8F8A-12BB-DF272403E0AC}"/>
                </a:ext>
              </a:extLst>
            </p:cNvPr>
            <p:cNvSpPr/>
            <p:nvPr/>
          </p:nvSpPr>
          <p:spPr>
            <a:xfrm>
              <a:off x="4493580" y="3106733"/>
              <a:ext cx="10894" cy="10948"/>
            </a:xfrm>
            <a:custGeom>
              <a:avLst/>
              <a:gdLst>
                <a:gd name="connsiteX0" fmla="*/ 0 w 15131"/>
                <a:gd name="connsiteY0" fmla="*/ 7603 h 15206"/>
                <a:gd name="connsiteX1" fmla="*/ 1275 w 15131"/>
                <a:gd name="connsiteY1" fmla="*/ 11828 h 15206"/>
                <a:gd name="connsiteX2" fmla="*/ 4671 w 15131"/>
                <a:gd name="connsiteY2" fmla="*/ 14632 h 15206"/>
                <a:gd name="connsiteX3" fmla="*/ 9042 w 15131"/>
                <a:gd name="connsiteY3" fmla="*/ 15060 h 15206"/>
                <a:gd name="connsiteX4" fmla="*/ 12911 w 15131"/>
                <a:gd name="connsiteY4" fmla="*/ 12984 h 15206"/>
                <a:gd name="connsiteX5" fmla="*/ 14987 w 15131"/>
                <a:gd name="connsiteY5" fmla="*/ 9087 h 15206"/>
                <a:gd name="connsiteX6" fmla="*/ 14550 w 15131"/>
                <a:gd name="connsiteY6" fmla="*/ 4689 h 15206"/>
                <a:gd name="connsiteX7" fmla="*/ 11764 w 15131"/>
                <a:gd name="connsiteY7" fmla="*/ 1284 h 15206"/>
                <a:gd name="connsiteX8" fmla="*/ 7566 w 15131"/>
                <a:gd name="connsiteY8" fmla="*/ 0 h 15206"/>
                <a:gd name="connsiteX9" fmla="*/ 2213 w 15131"/>
                <a:gd name="connsiteY9" fmla="*/ 2222 h 15206"/>
                <a:gd name="connsiteX10" fmla="*/ 0 w 15131"/>
                <a:gd name="connsiteY10" fmla="*/ 7603 h 1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31" h="15206">
                  <a:moveTo>
                    <a:pt x="0" y="7603"/>
                  </a:moveTo>
                  <a:cubicBezTo>
                    <a:pt x="0" y="9105"/>
                    <a:pt x="437" y="10580"/>
                    <a:pt x="1275" y="11828"/>
                  </a:cubicBezTo>
                  <a:cubicBezTo>
                    <a:pt x="2103" y="13075"/>
                    <a:pt x="3287" y="14049"/>
                    <a:pt x="4671" y="14632"/>
                  </a:cubicBezTo>
                  <a:cubicBezTo>
                    <a:pt x="6046" y="15206"/>
                    <a:pt x="7576" y="15352"/>
                    <a:pt x="9042" y="15060"/>
                  </a:cubicBezTo>
                  <a:cubicBezTo>
                    <a:pt x="10507" y="14769"/>
                    <a:pt x="11855" y="14040"/>
                    <a:pt x="12911" y="12984"/>
                  </a:cubicBezTo>
                  <a:cubicBezTo>
                    <a:pt x="13968" y="11919"/>
                    <a:pt x="14696" y="10562"/>
                    <a:pt x="14987" y="9087"/>
                  </a:cubicBezTo>
                  <a:cubicBezTo>
                    <a:pt x="15279" y="7612"/>
                    <a:pt x="15124" y="6082"/>
                    <a:pt x="14550" y="4689"/>
                  </a:cubicBezTo>
                  <a:cubicBezTo>
                    <a:pt x="13977" y="3305"/>
                    <a:pt x="13012" y="2112"/>
                    <a:pt x="11764" y="1284"/>
                  </a:cubicBezTo>
                  <a:cubicBezTo>
                    <a:pt x="10526" y="446"/>
                    <a:pt x="9060" y="0"/>
                    <a:pt x="7566" y="0"/>
                  </a:cubicBezTo>
                  <a:cubicBezTo>
                    <a:pt x="5554" y="0"/>
                    <a:pt x="3633" y="801"/>
                    <a:pt x="2213" y="2222"/>
                  </a:cubicBezTo>
                  <a:cubicBezTo>
                    <a:pt x="792" y="3651"/>
                    <a:pt x="0" y="5591"/>
                    <a:pt x="0" y="7603"/>
                  </a:cubicBez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0D40D875-F4CB-5710-CA27-9408E6425FD5}"/>
                </a:ext>
              </a:extLst>
            </p:cNvPr>
            <p:cNvSpPr/>
            <p:nvPr/>
          </p:nvSpPr>
          <p:spPr>
            <a:xfrm>
              <a:off x="4466878" y="3075252"/>
              <a:ext cx="26742" cy="26715"/>
            </a:xfrm>
            <a:custGeom>
              <a:avLst/>
              <a:gdLst>
                <a:gd name="connsiteX0" fmla="*/ 23355 w 37141"/>
                <a:gd name="connsiteY0" fmla="*/ 33835 h 37104"/>
                <a:gd name="connsiteX1" fmla="*/ 28226 w 37141"/>
                <a:gd name="connsiteY1" fmla="*/ 36986 h 37104"/>
                <a:gd name="connsiteX2" fmla="*/ 33890 w 37141"/>
                <a:gd name="connsiteY2" fmla="*/ 35747 h 37104"/>
                <a:gd name="connsiteX3" fmla="*/ 37022 w 37141"/>
                <a:gd name="connsiteY3" fmla="*/ 30849 h 37104"/>
                <a:gd name="connsiteX4" fmla="*/ 35793 w 37141"/>
                <a:gd name="connsiteY4" fmla="*/ 25158 h 37104"/>
                <a:gd name="connsiteX5" fmla="*/ 18438 w 37141"/>
                <a:gd name="connsiteY5" fmla="*/ 0 h 37104"/>
                <a:gd name="connsiteX6" fmla="*/ 0 w 37141"/>
                <a:gd name="connsiteY6" fmla="*/ 0 h 37104"/>
                <a:gd name="connsiteX7" fmla="*/ 23355 w 37141"/>
                <a:gd name="connsiteY7" fmla="*/ 33835 h 3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1" h="37104">
                  <a:moveTo>
                    <a:pt x="23355" y="33835"/>
                  </a:moveTo>
                  <a:cubicBezTo>
                    <a:pt x="24493" y="35493"/>
                    <a:pt x="26251" y="36631"/>
                    <a:pt x="28226" y="36986"/>
                  </a:cubicBezTo>
                  <a:cubicBezTo>
                    <a:pt x="30202" y="37341"/>
                    <a:pt x="32242" y="36895"/>
                    <a:pt x="33890" y="35747"/>
                  </a:cubicBezTo>
                  <a:cubicBezTo>
                    <a:pt x="35538" y="34600"/>
                    <a:pt x="36667" y="32834"/>
                    <a:pt x="37022" y="30849"/>
                  </a:cubicBezTo>
                  <a:cubicBezTo>
                    <a:pt x="37377" y="28864"/>
                    <a:pt x="36931" y="26815"/>
                    <a:pt x="35793" y="25158"/>
                  </a:cubicBezTo>
                  <a:lnTo>
                    <a:pt x="18438" y="0"/>
                  </a:lnTo>
                  <a:lnTo>
                    <a:pt x="0" y="0"/>
                  </a:lnTo>
                  <a:lnTo>
                    <a:pt x="23355" y="33835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CC391096-E47E-F504-FA9F-A1B2B48DDBB7}"/>
                </a:ext>
              </a:extLst>
            </p:cNvPr>
            <p:cNvSpPr/>
            <p:nvPr/>
          </p:nvSpPr>
          <p:spPr>
            <a:xfrm>
              <a:off x="4504412" y="3122429"/>
              <a:ext cx="26732" cy="26732"/>
            </a:xfrm>
            <a:custGeom>
              <a:avLst/>
              <a:gdLst>
                <a:gd name="connsiteX0" fmla="*/ 13800 w 37128"/>
                <a:gd name="connsiteY0" fmla="*/ 3294 h 37128"/>
                <a:gd name="connsiteX1" fmla="*/ 11679 w 37128"/>
                <a:gd name="connsiteY1" fmla="*/ 1218 h 37128"/>
                <a:gd name="connsiteX2" fmla="*/ 8929 w 37128"/>
                <a:gd name="connsiteY2" fmla="*/ 125 h 37128"/>
                <a:gd name="connsiteX3" fmla="*/ 5970 w 37128"/>
                <a:gd name="connsiteY3" fmla="*/ 171 h 37128"/>
                <a:gd name="connsiteX4" fmla="*/ 3256 w 37128"/>
                <a:gd name="connsiteY4" fmla="*/ 1354 h 37128"/>
                <a:gd name="connsiteX5" fmla="*/ 1199 w 37128"/>
                <a:gd name="connsiteY5" fmla="*/ 3494 h 37128"/>
                <a:gd name="connsiteX6" fmla="*/ 124 w 37128"/>
                <a:gd name="connsiteY6" fmla="*/ 6262 h 37128"/>
                <a:gd name="connsiteX7" fmla="*/ 179 w 37128"/>
                <a:gd name="connsiteY7" fmla="*/ 9230 h 37128"/>
                <a:gd name="connsiteX8" fmla="*/ 1362 w 37128"/>
                <a:gd name="connsiteY8" fmla="*/ 11962 h 37128"/>
                <a:gd name="connsiteX9" fmla="*/ 18708 w 37128"/>
                <a:gd name="connsiteY9" fmla="*/ 37129 h 37128"/>
                <a:gd name="connsiteX10" fmla="*/ 37128 w 37128"/>
                <a:gd name="connsiteY10" fmla="*/ 37129 h 37128"/>
                <a:gd name="connsiteX11" fmla="*/ 13800 w 37128"/>
                <a:gd name="connsiteY11" fmla="*/ 3294 h 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128" h="37128">
                  <a:moveTo>
                    <a:pt x="13800" y="3294"/>
                  </a:moveTo>
                  <a:cubicBezTo>
                    <a:pt x="13236" y="2465"/>
                    <a:pt x="12517" y="1764"/>
                    <a:pt x="11679" y="1218"/>
                  </a:cubicBezTo>
                  <a:cubicBezTo>
                    <a:pt x="10841" y="680"/>
                    <a:pt x="9912" y="307"/>
                    <a:pt x="8929" y="125"/>
                  </a:cubicBezTo>
                  <a:cubicBezTo>
                    <a:pt x="7955" y="-57"/>
                    <a:pt x="6944" y="-39"/>
                    <a:pt x="5970" y="171"/>
                  </a:cubicBezTo>
                  <a:cubicBezTo>
                    <a:pt x="4995" y="380"/>
                    <a:pt x="4076" y="781"/>
                    <a:pt x="3256" y="1354"/>
                  </a:cubicBezTo>
                  <a:cubicBezTo>
                    <a:pt x="2437" y="1928"/>
                    <a:pt x="1745" y="2647"/>
                    <a:pt x="1199" y="3494"/>
                  </a:cubicBezTo>
                  <a:cubicBezTo>
                    <a:pt x="661" y="4332"/>
                    <a:pt x="297" y="5279"/>
                    <a:pt x="124" y="6262"/>
                  </a:cubicBezTo>
                  <a:cubicBezTo>
                    <a:pt x="-58" y="7245"/>
                    <a:pt x="-40" y="8256"/>
                    <a:pt x="179" y="9230"/>
                  </a:cubicBezTo>
                  <a:cubicBezTo>
                    <a:pt x="388" y="10214"/>
                    <a:pt x="798" y="11133"/>
                    <a:pt x="1362" y="11962"/>
                  </a:cubicBezTo>
                  <a:lnTo>
                    <a:pt x="18708" y="37129"/>
                  </a:lnTo>
                  <a:lnTo>
                    <a:pt x="37128" y="37129"/>
                  </a:lnTo>
                  <a:lnTo>
                    <a:pt x="13800" y="3294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B252EF63-AB9D-87AB-5F56-953CED347850}"/>
                </a:ext>
              </a:extLst>
            </p:cNvPr>
            <p:cNvSpPr/>
            <p:nvPr/>
          </p:nvSpPr>
          <p:spPr>
            <a:xfrm>
              <a:off x="4466877" y="3122429"/>
              <a:ext cx="26730" cy="26732"/>
            </a:xfrm>
            <a:custGeom>
              <a:avLst/>
              <a:gdLst>
                <a:gd name="connsiteX0" fmla="*/ 18411 w 37125"/>
                <a:gd name="connsiteY0" fmla="*/ 37129 h 37128"/>
                <a:gd name="connsiteX1" fmla="*/ 35766 w 37125"/>
                <a:gd name="connsiteY1" fmla="*/ 11962 h 37128"/>
                <a:gd name="connsiteX2" fmla="*/ 36949 w 37125"/>
                <a:gd name="connsiteY2" fmla="*/ 9230 h 37128"/>
                <a:gd name="connsiteX3" fmla="*/ 37004 w 37125"/>
                <a:gd name="connsiteY3" fmla="*/ 6262 h 37128"/>
                <a:gd name="connsiteX4" fmla="*/ 35920 w 37125"/>
                <a:gd name="connsiteY4" fmla="*/ 3494 h 37128"/>
                <a:gd name="connsiteX5" fmla="*/ 33872 w 37125"/>
                <a:gd name="connsiteY5" fmla="*/ 1354 h 37128"/>
                <a:gd name="connsiteX6" fmla="*/ 31158 w 37125"/>
                <a:gd name="connsiteY6" fmla="*/ 171 h 37128"/>
                <a:gd name="connsiteX7" fmla="*/ 28199 w 37125"/>
                <a:gd name="connsiteY7" fmla="*/ 125 h 37128"/>
                <a:gd name="connsiteX8" fmla="*/ 25449 w 37125"/>
                <a:gd name="connsiteY8" fmla="*/ 1218 h 37128"/>
                <a:gd name="connsiteX9" fmla="*/ 23328 w 37125"/>
                <a:gd name="connsiteY9" fmla="*/ 3294 h 37128"/>
                <a:gd name="connsiteX10" fmla="*/ 0 w 37125"/>
                <a:gd name="connsiteY10" fmla="*/ 37129 h 37128"/>
                <a:gd name="connsiteX11" fmla="*/ 18411 w 37125"/>
                <a:gd name="connsiteY11" fmla="*/ 37129 h 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125" h="37128">
                  <a:moveTo>
                    <a:pt x="18411" y="37129"/>
                  </a:moveTo>
                  <a:lnTo>
                    <a:pt x="35766" y="11962"/>
                  </a:lnTo>
                  <a:cubicBezTo>
                    <a:pt x="36330" y="11133"/>
                    <a:pt x="36740" y="10214"/>
                    <a:pt x="36949" y="9230"/>
                  </a:cubicBezTo>
                  <a:cubicBezTo>
                    <a:pt x="37159" y="8256"/>
                    <a:pt x="37186" y="7245"/>
                    <a:pt x="37004" y="6262"/>
                  </a:cubicBezTo>
                  <a:cubicBezTo>
                    <a:pt x="36831" y="5279"/>
                    <a:pt x="36467" y="4332"/>
                    <a:pt x="35920" y="3494"/>
                  </a:cubicBezTo>
                  <a:cubicBezTo>
                    <a:pt x="35383" y="2647"/>
                    <a:pt x="34691" y="1928"/>
                    <a:pt x="33872" y="1354"/>
                  </a:cubicBezTo>
                  <a:cubicBezTo>
                    <a:pt x="33052" y="781"/>
                    <a:pt x="32133" y="380"/>
                    <a:pt x="31158" y="171"/>
                  </a:cubicBezTo>
                  <a:cubicBezTo>
                    <a:pt x="30184" y="-39"/>
                    <a:pt x="29173" y="-57"/>
                    <a:pt x="28199" y="125"/>
                  </a:cubicBezTo>
                  <a:cubicBezTo>
                    <a:pt x="27216" y="307"/>
                    <a:pt x="26278" y="680"/>
                    <a:pt x="25449" y="1218"/>
                  </a:cubicBezTo>
                  <a:cubicBezTo>
                    <a:pt x="24612" y="1764"/>
                    <a:pt x="23892" y="2465"/>
                    <a:pt x="23328" y="3294"/>
                  </a:cubicBezTo>
                  <a:lnTo>
                    <a:pt x="0" y="37129"/>
                  </a:lnTo>
                  <a:lnTo>
                    <a:pt x="18411" y="37129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DD36A14F-A692-4D11-530A-3A37BA897D92}"/>
                </a:ext>
              </a:extLst>
            </p:cNvPr>
            <p:cNvSpPr/>
            <p:nvPr/>
          </p:nvSpPr>
          <p:spPr>
            <a:xfrm>
              <a:off x="4504432" y="3075251"/>
              <a:ext cx="26733" cy="26708"/>
            </a:xfrm>
            <a:custGeom>
              <a:avLst/>
              <a:gdLst>
                <a:gd name="connsiteX0" fmla="*/ 18710 w 37129"/>
                <a:gd name="connsiteY0" fmla="*/ 0 h 37095"/>
                <a:gd name="connsiteX1" fmla="*/ 1364 w 37129"/>
                <a:gd name="connsiteY1" fmla="*/ 25158 h 37095"/>
                <a:gd name="connsiteX2" fmla="*/ 180 w 37129"/>
                <a:gd name="connsiteY2" fmla="*/ 27881 h 37095"/>
                <a:gd name="connsiteX3" fmla="*/ 117 w 37129"/>
                <a:gd name="connsiteY3" fmla="*/ 30849 h 37095"/>
                <a:gd name="connsiteX4" fmla="*/ 1200 w 37129"/>
                <a:gd name="connsiteY4" fmla="*/ 33617 h 37095"/>
                <a:gd name="connsiteX5" fmla="*/ 3249 w 37129"/>
                <a:gd name="connsiteY5" fmla="*/ 35757 h 37095"/>
                <a:gd name="connsiteX6" fmla="*/ 7547 w 37129"/>
                <a:gd name="connsiteY6" fmla="*/ 37095 h 37095"/>
                <a:gd name="connsiteX7" fmla="*/ 11061 w 37129"/>
                <a:gd name="connsiteY7" fmla="*/ 36239 h 37095"/>
                <a:gd name="connsiteX8" fmla="*/ 13775 w 37129"/>
                <a:gd name="connsiteY8" fmla="*/ 33835 h 37095"/>
                <a:gd name="connsiteX9" fmla="*/ 37130 w 37129"/>
                <a:gd name="connsiteY9" fmla="*/ 0 h 37095"/>
                <a:gd name="connsiteX10" fmla="*/ 18710 w 37129"/>
                <a:gd name="connsiteY10" fmla="*/ 0 h 3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29" h="37095">
                  <a:moveTo>
                    <a:pt x="18710" y="0"/>
                  </a:moveTo>
                  <a:lnTo>
                    <a:pt x="1364" y="25158"/>
                  </a:lnTo>
                  <a:cubicBezTo>
                    <a:pt x="800" y="25977"/>
                    <a:pt x="390" y="26906"/>
                    <a:pt x="180" y="27881"/>
                  </a:cubicBezTo>
                  <a:cubicBezTo>
                    <a:pt x="-38" y="28855"/>
                    <a:pt x="-56" y="29865"/>
                    <a:pt x="117" y="30849"/>
                  </a:cubicBezTo>
                  <a:cubicBezTo>
                    <a:pt x="299" y="31832"/>
                    <a:pt x="663" y="32770"/>
                    <a:pt x="1200" y="33617"/>
                  </a:cubicBezTo>
                  <a:cubicBezTo>
                    <a:pt x="1737" y="34454"/>
                    <a:pt x="2429" y="35183"/>
                    <a:pt x="3249" y="35757"/>
                  </a:cubicBezTo>
                  <a:cubicBezTo>
                    <a:pt x="4505" y="36640"/>
                    <a:pt x="6008" y="37104"/>
                    <a:pt x="7547" y="37095"/>
                  </a:cubicBezTo>
                  <a:cubicBezTo>
                    <a:pt x="8767" y="37095"/>
                    <a:pt x="9969" y="36804"/>
                    <a:pt x="11061" y="36239"/>
                  </a:cubicBezTo>
                  <a:cubicBezTo>
                    <a:pt x="12145" y="35665"/>
                    <a:pt x="13073" y="34846"/>
                    <a:pt x="13775" y="33835"/>
                  </a:cubicBezTo>
                  <a:lnTo>
                    <a:pt x="37130" y="0"/>
                  </a:lnTo>
                  <a:lnTo>
                    <a:pt x="18710" y="0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FF429AA2-E08F-6AC7-3E17-D7897CA63FD8}"/>
                </a:ext>
              </a:extLst>
            </p:cNvPr>
            <p:cNvSpPr/>
            <p:nvPr/>
          </p:nvSpPr>
          <p:spPr>
            <a:xfrm>
              <a:off x="4642594" y="3077010"/>
              <a:ext cx="12429" cy="12493"/>
            </a:xfrm>
            <a:custGeom>
              <a:avLst/>
              <a:gdLst>
                <a:gd name="connsiteX0" fmla="*/ 17264 w 17263"/>
                <a:gd name="connsiteY0" fmla="*/ 8677 h 17352"/>
                <a:gd name="connsiteX1" fmla="*/ 15816 w 17263"/>
                <a:gd name="connsiteY1" fmla="*/ 13494 h 17352"/>
                <a:gd name="connsiteX2" fmla="*/ 11937 w 17263"/>
                <a:gd name="connsiteY2" fmla="*/ 16690 h 17352"/>
                <a:gd name="connsiteX3" fmla="*/ 6947 w 17263"/>
                <a:gd name="connsiteY3" fmla="*/ 17191 h 17352"/>
                <a:gd name="connsiteX4" fmla="*/ 2531 w 17263"/>
                <a:gd name="connsiteY4" fmla="*/ 14814 h 17352"/>
                <a:gd name="connsiteX5" fmla="*/ 164 w 17263"/>
                <a:gd name="connsiteY5" fmla="*/ 10371 h 17352"/>
                <a:gd name="connsiteX6" fmla="*/ 656 w 17263"/>
                <a:gd name="connsiteY6" fmla="*/ 5354 h 17352"/>
                <a:gd name="connsiteX7" fmla="*/ 3833 w 17263"/>
                <a:gd name="connsiteY7" fmla="*/ 1457 h 17352"/>
                <a:gd name="connsiteX8" fmla="*/ 8632 w 17263"/>
                <a:gd name="connsiteY8" fmla="*/ 0 h 17352"/>
                <a:gd name="connsiteX9" fmla="*/ 14741 w 17263"/>
                <a:gd name="connsiteY9" fmla="*/ 2540 h 17352"/>
                <a:gd name="connsiteX10" fmla="*/ 17264 w 17263"/>
                <a:gd name="connsiteY10" fmla="*/ 8677 h 1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63" h="17352">
                  <a:moveTo>
                    <a:pt x="17264" y="8677"/>
                  </a:moveTo>
                  <a:cubicBezTo>
                    <a:pt x="17264" y="10389"/>
                    <a:pt x="16763" y="12074"/>
                    <a:pt x="15816" y="13494"/>
                  </a:cubicBezTo>
                  <a:cubicBezTo>
                    <a:pt x="14860" y="14924"/>
                    <a:pt x="13512" y="16034"/>
                    <a:pt x="11937" y="16690"/>
                  </a:cubicBezTo>
                  <a:cubicBezTo>
                    <a:pt x="10362" y="17346"/>
                    <a:pt x="8623" y="17518"/>
                    <a:pt x="6947" y="17191"/>
                  </a:cubicBezTo>
                  <a:cubicBezTo>
                    <a:pt x="5272" y="16854"/>
                    <a:pt x="3733" y="16025"/>
                    <a:pt x="2531" y="14814"/>
                  </a:cubicBezTo>
                  <a:cubicBezTo>
                    <a:pt x="1320" y="13594"/>
                    <a:pt x="501" y="12055"/>
                    <a:pt x="164" y="10371"/>
                  </a:cubicBezTo>
                  <a:cubicBezTo>
                    <a:pt x="-164" y="8686"/>
                    <a:pt x="0" y="6938"/>
                    <a:pt x="656" y="5354"/>
                  </a:cubicBezTo>
                  <a:cubicBezTo>
                    <a:pt x="1311" y="3770"/>
                    <a:pt x="2413" y="2413"/>
                    <a:pt x="3833" y="1457"/>
                  </a:cubicBezTo>
                  <a:cubicBezTo>
                    <a:pt x="5254" y="510"/>
                    <a:pt x="6929" y="0"/>
                    <a:pt x="8632" y="0"/>
                  </a:cubicBezTo>
                  <a:cubicBezTo>
                    <a:pt x="10926" y="0"/>
                    <a:pt x="13121" y="911"/>
                    <a:pt x="14741" y="2540"/>
                  </a:cubicBezTo>
                  <a:cubicBezTo>
                    <a:pt x="16353" y="4170"/>
                    <a:pt x="17264" y="6374"/>
                    <a:pt x="17264" y="8677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D462631C-2CAD-8BB8-16E6-C59D6B5D204C}"/>
                </a:ext>
              </a:extLst>
            </p:cNvPr>
            <p:cNvSpPr/>
            <p:nvPr/>
          </p:nvSpPr>
          <p:spPr>
            <a:xfrm>
              <a:off x="4648964" y="3040985"/>
              <a:ext cx="12432" cy="12498"/>
            </a:xfrm>
            <a:custGeom>
              <a:avLst/>
              <a:gdLst>
                <a:gd name="connsiteX0" fmla="*/ 17268 w 17267"/>
                <a:gd name="connsiteY0" fmla="*/ 8677 h 17358"/>
                <a:gd name="connsiteX1" fmla="*/ 15811 w 17267"/>
                <a:gd name="connsiteY1" fmla="*/ 13503 h 17358"/>
                <a:gd name="connsiteX2" fmla="*/ 11932 w 17267"/>
                <a:gd name="connsiteY2" fmla="*/ 16699 h 17358"/>
                <a:gd name="connsiteX3" fmla="*/ 6942 w 17267"/>
                <a:gd name="connsiteY3" fmla="*/ 17191 h 17358"/>
                <a:gd name="connsiteX4" fmla="*/ 2526 w 17267"/>
                <a:gd name="connsiteY4" fmla="*/ 14814 h 17358"/>
                <a:gd name="connsiteX5" fmla="*/ 168 w 17267"/>
                <a:gd name="connsiteY5" fmla="*/ 10362 h 17358"/>
                <a:gd name="connsiteX6" fmla="*/ 659 w 17267"/>
                <a:gd name="connsiteY6" fmla="*/ 5345 h 17358"/>
                <a:gd name="connsiteX7" fmla="*/ 3846 w 17267"/>
                <a:gd name="connsiteY7" fmla="*/ 1457 h 17358"/>
                <a:gd name="connsiteX8" fmla="*/ 8645 w 17267"/>
                <a:gd name="connsiteY8" fmla="*/ 0 h 17358"/>
                <a:gd name="connsiteX9" fmla="*/ 14746 w 17267"/>
                <a:gd name="connsiteY9" fmla="*/ 2549 h 17358"/>
                <a:gd name="connsiteX10" fmla="*/ 17268 w 17267"/>
                <a:gd name="connsiteY10" fmla="*/ 8677 h 1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67" h="17358">
                  <a:moveTo>
                    <a:pt x="17268" y="8677"/>
                  </a:moveTo>
                  <a:cubicBezTo>
                    <a:pt x="17268" y="10398"/>
                    <a:pt x="16758" y="12074"/>
                    <a:pt x="15811" y="13503"/>
                  </a:cubicBezTo>
                  <a:cubicBezTo>
                    <a:pt x="14864" y="14933"/>
                    <a:pt x="13516" y="16043"/>
                    <a:pt x="11932" y="16699"/>
                  </a:cubicBezTo>
                  <a:cubicBezTo>
                    <a:pt x="10357" y="17354"/>
                    <a:pt x="8618" y="17528"/>
                    <a:pt x="6942" y="17191"/>
                  </a:cubicBezTo>
                  <a:cubicBezTo>
                    <a:pt x="5267" y="16854"/>
                    <a:pt x="3728" y="16025"/>
                    <a:pt x="2526" y="14814"/>
                  </a:cubicBezTo>
                  <a:cubicBezTo>
                    <a:pt x="1315" y="13594"/>
                    <a:pt x="496" y="12046"/>
                    <a:pt x="168" y="10362"/>
                  </a:cubicBezTo>
                  <a:cubicBezTo>
                    <a:pt x="-169" y="8677"/>
                    <a:pt x="4" y="6938"/>
                    <a:pt x="659" y="5345"/>
                  </a:cubicBezTo>
                  <a:cubicBezTo>
                    <a:pt x="1315" y="3760"/>
                    <a:pt x="2426" y="2413"/>
                    <a:pt x="3846" y="1457"/>
                  </a:cubicBezTo>
                  <a:cubicBezTo>
                    <a:pt x="5267" y="501"/>
                    <a:pt x="6942" y="0"/>
                    <a:pt x="8645" y="0"/>
                  </a:cubicBezTo>
                  <a:cubicBezTo>
                    <a:pt x="10940" y="9"/>
                    <a:pt x="13125" y="919"/>
                    <a:pt x="14746" y="2549"/>
                  </a:cubicBezTo>
                  <a:cubicBezTo>
                    <a:pt x="16357" y="4170"/>
                    <a:pt x="17268" y="6383"/>
                    <a:pt x="17268" y="8677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7EADA82D-C616-6B4E-89DC-6AAF45B9A842}"/>
                </a:ext>
              </a:extLst>
            </p:cNvPr>
            <p:cNvSpPr/>
            <p:nvPr/>
          </p:nvSpPr>
          <p:spPr>
            <a:xfrm>
              <a:off x="4675633" y="3025369"/>
              <a:ext cx="14511" cy="14583"/>
            </a:xfrm>
            <a:custGeom>
              <a:avLst/>
              <a:gdLst>
                <a:gd name="connsiteX0" fmla="*/ 20154 w 20154"/>
                <a:gd name="connsiteY0" fmla="*/ 10125 h 20254"/>
                <a:gd name="connsiteX1" fmla="*/ 18451 w 20154"/>
                <a:gd name="connsiteY1" fmla="*/ 15752 h 20254"/>
                <a:gd name="connsiteX2" fmla="*/ 13935 w 20154"/>
                <a:gd name="connsiteY2" fmla="*/ 19485 h 20254"/>
                <a:gd name="connsiteX3" fmla="*/ 8117 w 20154"/>
                <a:gd name="connsiteY3" fmla="*/ 20059 h 20254"/>
                <a:gd name="connsiteX4" fmla="*/ 2954 w 20154"/>
                <a:gd name="connsiteY4" fmla="*/ 17291 h 20254"/>
                <a:gd name="connsiteX5" fmla="*/ 195 w 20154"/>
                <a:gd name="connsiteY5" fmla="*/ 12101 h 20254"/>
                <a:gd name="connsiteX6" fmla="*/ 769 w 20154"/>
                <a:gd name="connsiteY6" fmla="*/ 6255 h 20254"/>
                <a:gd name="connsiteX7" fmla="*/ 4484 w 20154"/>
                <a:gd name="connsiteY7" fmla="*/ 1712 h 20254"/>
                <a:gd name="connsiteX8" fmla="*/ 10074 w 20154"/>
                <a:gd name="connsiteY8" fmla="*/ 0 h 20254"/>
                <a:gd name="connsiteX9" fmla="*/ 13935 w 20154"/>
                <a:gd name="connsiteY9" fmla="*/ 774 h 20254"/>
                <a:gd name="connsiteX10" fmla="*/ 17204 w 20154"/>
                <a:gd name="connsiteY10" fmla="*/ 2969 h 20254"/>
                <a:gd name="connsiteX11" fmla="*/ 19389 w 20154"/>
                <a:gd name="connsiteY11" fmla="*/ 6255 h 20254"/>
                <a:gd name="connsiteX12" fmla="*/ 20154 w 20154"/>
                <a:gd name="connsiteY12" fmla="*/ 10125 h 2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154" h="20254">
                  <a:moveTo>
                    <a:pt x="20154" y="10125"/>
                  </a:moveTo>
                  <a:cubicBezTo>
                    <a:pt x="20154" y="12128"/>
                    <a:pt x="19562" y="14086"/>
                    <a:pt x="18451" y="15752"/>
                  </a:cubicBezTo>
                  <a:cubicBezTo>
                    <a:pt x="17349" y="17418"/>
                    <a:pt x="15774" y="18721"/>
                    <a:pt x="13935" y="19485"/>
                  </a:cubicBezTo>
                  <a:cubicBezTo>
                    <a:pt x="12096" y="20250"/>
                    <a:pt x="10065" y="20451"/>
                    <a:pt x="8117" y="20059"/>
                  </a:cubicBezTo>
                  <a:cubicBezTo>
                    <a:pt x="6159" y="19667"/>
                    <a:pt x="4365" y="18702"/>
                    <a:pt x="2954" y="17291"/>
                  </a:cubicBezTo>
                  <a:cubicBezTo>
                    <a:pt x="1543" y="15871"/>
                    <a:pt x="587" y="14068"/>
                    <a:pt x="195" y="12101"/>
                  </a:cubicBezTo>
                  <a:cubicBezTo>
                    <a:pt x="-196" y="10143"/>
                    <a:pt x="4" y="8104"/>
                    <a:pt x="769" y="6255"/>
                  </a:cubicBezTo>
                  <a:cubicBezTo>
                    <a:pt x="1534" y="4407"/>
                    <a:pt x="2827" y="2823"/>
                    <a:pt x="4484" y="1712"/>
                  </a:cubicBezTo>
                  <a:cubicBezTo>
                    <a:pt x="6141" y="601"/>
                    <a:pt x="8089" y="0"/>
                    <a:pt x="10074" y="0"/>
                  </a:cubicBezTo>
                  <a:cubicBezTo>
                    <a:pt x="11404" y="0"/>
                    <a:pt x="12715" y="264"/>
                    <a:pt x="13935" y="774"/>
                  </a:cubicBezTo>
                  <a:cubicBezTo>
                    <a:pt x="15155" y="1284"/>
                    <a:pt x="16266" y="2031"/>
                    <a:pt x="17204" y="2969"/>
                  </a:cubicBezTo>
                  <a:cubicBezTo>
                    <a:pt x="18142" y="3906"/>
                    <a:pt x="18879" y="5026"/>
                    <a:pt x="19389" y="6255"/>
                  </a:cubicBezTo>
                  <a:cubicBezTo>
                    <a:pt x="19890" y="7485"/>
                    <a:pt x="20154" y="8796"/>
                    <a:pt x="20154" y="10125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5AA7323D-2EB4-E32F-ECF1-9435A2CD6993}"/>
                </a:ext>
              </a:extLst>
            </p:cNvPr>
            <p:cNvSpPr/>
            <p:nvPr/>
          </p:nvSpPr>
          <p:spPr>
            <a:xfrm>
              <a:off x="4687624" y="2996498"/>
              <a:ext cx="14511" cy="14582"/>
            </a:xfrm>
            <a:custGeom>
              <a:avLst/>
              <a:gdLst>
                <a:gd name="connsiteX0" fmla="*/ 20154 w 20154"/>
                <a:gd name="connsiteY0" fmla="*/ 10125 h 20253"/>
                <a:gd name="connsiteX1" fmla="*/ 18451 w 20154"/>
                <a:gd name="connsiteY1" fmla="*/ 15752 h 20253"/>
                <a:gd name="connsiteX2" fmla="*/ 13935 w 20154"/>
                <a:gd name="connsiteY2" fmla="*/ 19476 h 20253"/>
                <a:gd name="connsiteX3" fmla="*/ 8108 w 20154"/>
                <a:gd name="connsiteY3" fmla="*/ 20059 h 20253"/>
                <a:gd name="connsiteX4" fmla="*/ 2954 w 20154"/>
                <a:gd name="connsiteY4" fmla="*/ 17282 h 20253"/>
                <a:gd name="connsiteX5" fmla="*/ 195 w 20154"/>
                <a:gd name="connsiteY5" fmla="*/ 12101 h 20253"/>
                <a:gd name="connsiteX6" fmla="*/ 769 w 20154"/>
                <a:gd name="connsiteY6" fmla="*/ 6246 h 20253"/>
                <a:gd name="connsiteX7" fmla="*/ 4484 w 20154"/>
                <a:gd name="connsiteY7" fmla="*/ 1703 h 20253"/>
                <a:gd name="connsiteX8" fmla="*/ 10075 w 20154"/>
                <a:gd name="connsiteY8" fmla="*/ 0 h 20253"/>
                <a:gd name="connsiteX9" fmla="*/ 17204 w 20154"/>
                <a:gd name="connsiteY9" fmla="*/ 2968 h 20253"/>
                <a:gd name="connsiteX10" fmla="*/ 20154 w 20154"/>
                <a:gd name="connsiteY10" fmla="*/ 10125 h 2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54" h="20253">
                  <a:moveTo>
                    <a:pt x="20154" y="10125"/>
                  </a:moveTo>
                  <a:cubicBezTo>
                    <a:pt x="20154" y="12128"/>
                    <a:pt x="19562" y="14086"/>
                    <a:pt x="18451" y="15752"/>
                  </a:cubicBezTo>
                  <a:cubicBezTo>
                    <a:pt x="17350" y="17418"/>
                    <a:pt x="15774" y="18711"/>
                    <a:pt x="13935" y="19476"/>
                  </a:cubicBezTo>
                  <a:cubicBezTo>
                    <a:pt x="12096" y="20250"/>
                    <a:pt x="10066" y="20451"/>
                    <a:pt x="8108" y="20059"/>
                  </a:cubicBezTo>
                  <a:cubicBezTo>
                    <a:pt x="6159" y="19667"/>
                    <a:pt x="4366" y="18702"/>
                    <a:pt x="2954" y="17282"/>
                  </a:cubicBezTo>
                  <a:cubicBezTo>
                    <a:pt x="1543" y="15871"/>
                    <a:pt x="587" y="14068"/>
                    <a:pt x="195" y="12101"/>
                  </a:cubicBezTo>
                  <a:cubicBezTo>
                    <a:pt x="-196" y="10134"/>
                    <a:pt x="4" y="8104"/>
                    <a:pt x="769" y="6246"/>
                  </a:cubicBezTo>
                  <a:cubicBezTo>
                    <a:pt x="1534" y="4398"/>
                    <a:pt x="2827" y="2813"/>
                    <a:pt x="4484" y="1703"/>
                  </a:cubicBezTo>
                  <a:cubicBezTo>
                    <a:pt x="6141" y="592"/>
                    <a:pt x="8090" y="0"/>
                    <a:pt x="10075" y="0"/>
                  </a:cubicBezTo>
                  <a:cubicBezTo>
                    <a:pt x="12751" y="0"/>
                    <a:pt x="15310" y="1065"/>
                    <a:pt x="17204" y="2968"/>
                  </a:cubicBezTo>
                  <a:cubicBezTo>
                    <a:pt x="19089" y="4862"/>
                    <a:pt x="20154" y="7439"/>
                    <a:pt x="20154" y="10125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B7D3CD09-001F-B528-66B2-B5F59E860882}"/>
                </a:ext>
              </a:extLst>
            </p:cNvPr>
            <p:cNvSpPr/>
            <p:nvPr/>
          </p:nvSpPr>
          <p:spPr>
            <a:xfrm>
              <a:off x="4717103" y="3004548"/>
              <a:ext cx="14506" cy="14583"/>
            </a:xfrm>
            <a:custGeom>
              <a:avLst/>
              <a:gdLst>
                <a:gd name="connsiteX0" fmla="*/ 20148 w 20147"/>
                <a:gd name="connsiteY0" fmla="*/ 10116 h 20254"/>
                <a:gd name="connsiteX1" fmla="*/ 18454 w 20147"/>
                <a:gd name="connsiteY1" fmla="*/ 15743 h 20254"/>
                <a:gd name="connsiteX2" fmla="*/ 13938 w 20147"/>
                <a:gd name="connsiteY2" fmla="*/ 19485 h 20254"/>
                <a:gd name="connsiteX3" fmla="*/ 8110 w 20147"/>
                <a:gd name="connsiteY3" fmla="*/ 20059 h 20254"/>
                <a:gd name="connsiteX4" fmla="*/ 2948 w 20147"/>
                <a:gd name="connsiteY4" fmla="*/ 17291 h 20254"/>
                <a:gd name="connsiteX5" fmla="*/ 189 w 20147"/>
                <a:gd name="connsiteY5" fmla="*/ 12101 h 20254"/>
                <a:gd name="connsiteX6" fmla="*/ 772 w 20147"/>
                <a:gd name="connsiteY6" fmla="*/ 6246 h 20254"/>
                <a:gd name="connsiteX7" fmla="*/ 4487 w 20147"/>
                <a:gd name="connsiteY7" fmla="*/ 1703 h 20254"/>
                <a:gd name="connsiteX8" fmla="*/ 10086 w 20147"/>
                <a:gd name="connsiteY8" fmla="*/ 0 h 20254"/>
                <a:gd name="connsiteX9" fmla="*/ 17198 w 20147"/>
                <a:gd name="connsiteY9" fmla="*/ 2968 h 20254"/>
                <a:gd name="connsiteX10" fmla="*/ 20148 w 20147"/>
                <a:gd name="connsiteY10" fmla="*/ 10116 h 2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47" h="20254">
                  <a:moveTo>
                    <a:pt x="20148" y="10116"/>
                  </a:moveTo>
                  <a:cubicBezTo>
                    <a:pt x="20148" y="12119"/>
                    <a:pt x="19565" y="14077"/>
                    <a:pt x="18454" y="15743"/>
                  </a:cubicBezTo>
                  <a:cubicBezTo>
                    <a:pt x="17352" y="17418"/>
                    <a:pt x="15777" y="18711"/>
                    <a:pt x="13938" y="19485"/>
                  </a:cubicBezTo>
                  <a:cubicBezTo>
                    <a:pt x="12090" y="20250"/>
                    <a:pt x="10068" y="20451"/>
                    <a:pt x="8110" y="20059"/>
                  </a:cubicBezTo>
                  <a:cubicBezTo>
                    <a:pt x="6153" y="19667"/>
                    <a:pt x="4359" y="18702"/>
                    <a:pt x="2948" y="17291"/>
                  </a:cubicBezTo>
                  <a:cubicBezTo>
                    <a:pt x="1536" y="15871"/>
                    <a:pt x="580" y="14068"/>
                    <a:pt x="189" y="12101"/>
                  </a:cubicBezTo>
                  <a:cubicBezTo>
                    <a:pt x="-194" y="10134"/>
                    <a:pt x="7" y="8095"/>
                    <a:pt x="772" y="6246"/>
                  </a:cubicBezTo>
                  <a:cubicBezTo>
                    <a:pt x="1536" y="4398"/>
                    <a:pt x="2829" y="2813"/>
                    <a:pt x="4487" y="1703"/>
                  </a:cubicBezTo>
                  <a:cubicBezTo>
                    <a:pt x="6144" y="592"/>
                    <a:pt x="8092" y="0"/>
                    <a:pt x="10086" y="0"/>
                  </a:cubicBezTo>
                  <a:cubicBezTo>
                    <a:pt x="12754" y="9"/>
                    <a:pt x="15313" y="1075"/>
                    <a:pt x="17198" y="2968"/>
                  </a:cubicBezTo>
                  <a:cubicBezTo>
                    <a:pt x="19082" y="4862"/>
                    <a:pt x="20148" y="7439"/>
                    <a:pt x="20148" y="10116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4868BDB4-F644-E27C-4286-8C73E1145B26}"/>
                </a:ext>
              </a:extLst>
            </p:cNvPr>
            <p:cNvSpPr/>
            <p:nvPr/>
          </p:nvSpPr>
          <p:spPr>
            <a:xfrm>
              <a:off x="4721553" y="2979025"/>
              <a:ext cx="16579" cy="16664"/>
            </a:xfrm>
            <a:custGeom>
              <a:avLst/>
              <a:gdLst>
                <a:gd name="connsiteX0" fmla="*/ 11509 w 23027"/>
                <a:gd name="connsiteY0" fmla="*/ 23146 h 23145"/>
                <a:gd name="connsiteX1" fmla="*/ 23028 w 23027"/>
                <a:gd name="connsiteY1" fmla="*/ 11573 h 23145"/>
                <a:gd name="connsiteX2" fmla="*/ 11509 w 23027"/>
                <a:gd name="connsiteY2" fmla="*/ 0 h 23145"/>
                <a:gd name="connsiteX3" fmla="*/ 0 w 23027"/>
                <a:gd name="connsiteY3" fmla="*/ 11573 h 23145"/>
                <a:gd name="connsiteX4" fmla="*/ 11509 w 23027"/>
                <a:gd name="connsiteY4" fmla="*/ 23146 h 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27" h="23145">
                  <a:moveTo>
                    <a:pt x="11509" y="23146"/>
                  </a:moveTo>
                  <a:cubicBezTo>
                    <a:pt x="17874" y="23146"/>
                    <a:pt x="23028" y="17965"/>
                    <a:pt x="23028" y="11573"/>
                  </a:cubicBezTo>
                  <a:cubicBezTo>
                    <a:pt x="23028" y="5181"/>
                    <a:pt x="17874" y="0"/>
                    <a:pt x="11509" y="0"/>
                  </a:cubicBezTo>
                  <a:cubicBezTo>
                    <a:pt x="5154" y="0"/>
                    <a:pt x="0" y="5181"/>
                    <a:pt x="0" y="11573"/>
                  </a:cubicBezTo>
                  <a:cubicBezTo>
                    <a:pt x="0" y="17965"/>
                    <a:pt x="5154" y="23146"/>
                    <a:pt x="11509" y="23146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01557890-CEB3-FEC5-86DF-0BE095479CF2}"/>
                </a:ext>
              </a:extLst>
            </p:cNvPr>
            <p:cNvSpPr/>
            <p:nvPr/>
          </p:nvSpPr>
          <p:spPr>
            <a:xfrm>
              <a:off x="4758107" y="2962899"/>
              <a:ext cx="16581" cy="16667"/>
            </a:xfrm>
            <a:custGeom>
              <a:avLst/>
              <a:gdLst>
                <a:gd name="connsiteX0" fmla="*/ 23029 w 23029"/>
                <a:gd name="connsiteY0" fmla="*/ 11573 h 23149"/>
                <a:gd name="connsiteX1" fmla="*/ 21090 w 23029"/>
                <a:gd name="connsiteY1" fmla="*/ 18010 h 23149"/>
                <a:gd name="connsiteX2" fmla="*/ 15927 w 23029"/>
                <a:gd name="connsiteY2" fmla="*/ 22272 h 23149"/>
                <a:gd name="connsiteX3" fmla="*/ 9271 w 23029"/>
                <a:gd name="connsiteY3" fmla="*/ 22927 h 23149"/>
                <a:gd name="connsiteX4" fmla="*/ 3371 w 23029"/>
                <a:gd name="connsiteY4" fmla="*/ 19759 h 23149"/>
                <a:gd name="connsiteX5" fmla="*/ 220 w 23029"/>
                <a:gd name="connsiteY5" fmla="*/ 13831 h 23149"/>
                <a:gd name="connsiteX6" fmla="*/ 876 w 23029"/>
                <a:gd name="connsiteY6" fmla="*/ 7148 h 23149"/>
                <a:gd name="connsiteX7" fmla="*/ 5119 w 23029"/>
                <a:gd name="connsiteY7" fmla="*/ 1948 h 23149"/>
                <a:gd name="connsiteX8" fmla="*/ 11520 w 23029"/>
                <a:gd name="connsiteY8" fmla="*/ 0 h 23149"/>
                <a:gd name="connsiteX9" fmla="*/ 15927 w 23029"/>
                <a:gd name="connsiteY9" fmla="*/ 874 h 23149"/>
                <a:gd name="connsiteX10" fmla="*/ 19660 w 23029"/>
                <a:gd name="connsiteY10" fmla="*/ 3387 h 23149"/>
                <a:gd name="connsiteX11" fmla="*/ 22164 w 23029"/>
                <a:gd name="connsiteY11" fmla="*/ 7148 h 23149"/>
                <a:gd name="connsiteX12" fmla="*/ 23029 w 23029"/>
                <a:gd name="connsiteY12" fmla="*/ 11573 h 2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9" h="23149">
                  <a:moveTo>
                    <a:pt x="23029" y="11573"/>
                  </a:moveTo>
                  <a:cubicBezTo>
                    <a:pt x="23029" y="13867"/>
                    <a:pt x="22355" y="16098"/>
                    <a:pt x="21090" y="18010"/>
                  </a:cubicBezTo>
                  <a:cubicBezTo>
                    <a:pt x="19824" y="19913"/>
                    <a:pt x="18031" y="21398"/>
                    <a:pt x="15927" y="22272"/>
                  </a:cubicBezTo>
                  <a:cubicBezTo>
                    <a:pt x="13824" y="23146"/>
                    <a:pt x="11502" y="23373"/>
                    <a:pt x="9271" y="22927"/>
                  </a:cubicBezTo>
                  <a:cubicBezTo>
                    <a:pt x="7041" y="22481"/>
                    <a:pt x="4983" y="21379"/>
                    <a:pt x="3371" y="19759"/>
                  </a:cubicBezTo>
                  <a:cubicBezTo>
                    <a:pt x="1768" y="18138"/>
                    <a:pt x="667" y="16080"/>
                    <a:pt x="220" y="13831"/>
                  </a:cubicBezTo>
                  <a:cubicBezTo>
                    <a:pt x="-226" y="11591"/>
                    <a:pt x="11" y="9260"/>
                    <a:pt x="876" y="7148"/>
                  </a:cubicBezTo>
                  <a:cubicBezTo>
                    <a:pt x="1750" y="5026"/>
                    <a:pt x="3225" y="3223"/>
                    <a:pt x="5119" y="1948"/>
                  </a:cubicBezTo>
                  <a:cubicBezTo>
                    <a:pt x="7013" y="683"/>
                    <a:pt x="9244" y="0"/>
                    <a:pt x="11520" y="0"/>
                  </a:cubicBezTo>
                  <a:cubicBezTo>
                    <a:pt x="13032" y="0"/>
                    <a:pt x="14525" y="300"/>
                    <a:pt x="15927" y="874"/>
                  </a:cubicBezTo>
                  <a:cubicBezTo>
                    <a:pt x="17320" y="1457"/>
                    <a:pt x="18595" y="2313"/>
                    <a:pt x="19660" y="3387"/>
                  </a:cubicBezTo>
                  <a:cubicBezTo>
                    <a:pt x="20735" y="4462"/>
                    <a:pt x="21582" y="5736"/>
                    <a:pt x="22164" y="7148"/>
                  </a:cubicBezTo>
                  <a:cubicBezTo>
                    <a:pt x="22738" y="8550"/>
                    <a:pt x="23038" y="10052"/>
                    <a:pt x="23029" y="1157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8D1058B9-F1D2-8001-FF31-FBD99D14BD3A}"/>
                </a:ext>
              </a:extLst>
            </p:cNvPr>
            <p:cNvSpPr/>
            <p:nvPr/>
          </p:nvSpPr>
          <p:spPr>
            <a:xfrm>
              <a:off x="4747751" y="2987280"/>
              <a:ext cx="16584" cy="16672"/>
            </a:xfrm>
            <a:custGeom>
              <a:avLst/>
              <a:gdLst>
                <a:gd name="connsiteX0" fmla="*/ 23034 w 23033"/>
                <a:gd name="connsiteY0" fmla="*/ 11564 h 23155"/>
                <a:gd name="connsiteX1" fmla="*/ 21094 w 23033"/>
                <a:gd name="connsiteY1" fmla="*/ 18001 h 23155"/>
                <a:gd name="connsiteX2" fmla="*/ 15923 w 23033"/>
                <a:gd name="connsiteY2" fmla="*/ 22272 h 23155"/>
                <a:gd name="connsiteX3" fmla="*/ 9257 w 23033"/>
                <a:gd name="connsiteY3" fmla="*/ 22927 h 23155"/>
                <a:gd name="connsiteX4" fmla="*/ 3366 w 23033"/>
                <a:gd name="connsiteY4" fmla="*/ 19759 h 23155"/>
                <a:gd name="connsiteX5" fmla="*/ 216 w 23033"/>
                <a:gd name="connsiteY5" fmla="*/ 13822 h 23155"/>
                <a:gd name="connsiteX6" fmla="*/ 890 w 23033"/>
                <a:gd name="connsiteY6" fmla="*/ 7130 h 23155"/>
                <a:gd name="connsiteX7" fmla="*/ 5142 w 23033"/>
                <a:gd name="connsiteY7" fmla="*/ 1940 h 23155"/>
                <a:gd name="connsiteX8" fmla="*/ 11552 w 23033"/>
                <a:gd name="connsiteY8" fmla="*/ 0 h 23155"/>
                <a:gd name="connsiteX9" fmla="*/ 19665 w 23033"/>
                <a:gd name="connsiteY9" fmla="*/ 3405 h 23155"/>
                <a:gd name="connsiteX10" fmla="*/ 23034 w 23033"/>
                <a:gd name="connsiteY10" fmla="*/ 11564 h 2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33" h="23155">
                  <a:moveTo>
                    <a:pt x="23034" y="11564"/>
                  </a:moveTo>
                  <a:cubicBezTo>
                    <a:pt x="23034" y="13858"/>
                    <a:pt x="22360" y="16098"/>
                    <a:pt x="21094" y="18001"/>
                  </a:cubicBezTo>
                  <a:cubicBezTo>
                    <a:pt x="19829" y="19913"/>
                    <a:pt x="18026" y="21398"/>
                    <a:pt x="15923" y="22272"/>
                  </a:cubicBezTo>
                  <a:cubicBezTo>
                    <a:pt x="13819" y="23155"/>
                    <a:pt x="11497" y="23382"/>
                    <a:pt x="9257" y="22927"/>
                  </a:cubicBezTo>
                  <a:cubicBezTo>
                    <a:pt x="7027" y="22481"/>
                    <a:pt x="4969" y="21379"/>
                    <a:pt x="3366" y="19759"/>
                  </a:cubicBezTo>
                  <a:cubicBezTo>
                    <a:pt x="1755" y="18129"/>
                    <a:pt x="653" y="16071"/>
                    <a:pt x="216" y="13822"/>
                  </a:cubicBezTo>
                  <a:cubicBezTo>
                    <a:pt x="-221" y="11573"/>
                    <a:pt x="6" y="9242"/>
                    <a:pt x="890" y="7130"/>
                  </a:cubicBezTo>
                  <a:cubicBezTo>
                    <a:pt x="1764" y="5008"/>
                    <a:pt x="3248" y="3205"/>
                    <a:pt x="5142" y="1940"/>
                  </a:cubicBezTo>
                  <a:cubicBezTo>
                    <a:pt x="7045" y="665"/>
                    <a:pt x="9276" y="0"/>
                    <a:pt x="11552" y="0"/>
                  </a:cubicBezTo>
                  <a:cubicBezTo>
                    <a:pt x="14602" y="18"/>
                    <a:pt x="17516" y="1238"/>
                    <a:pt x="19665" y="3405"/>
                  </a:cubicBezTo>
                  <a:cubicBezTo>
                    <a:pt x="21814" y="5572"/>
                    <a:pt x="23025" y="8505"/>
                    <a:pt x="23034" y="11564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5C6D1AC0-8817-B9ED-0A47-E66ABD078DFD}"/>
                </a:ext>
              </a:extLst>
            </p:cNvPr>
            <p:cNvSpPr/>
            <p:nvPr/>
          </p:nvSpPr>
          <p:spPr>
            <a:xfrm>
              <a:off x="4772089" y="2999853"/>
              <a:ext cx="16582" cy="16672"/>
            </a:xfrm>
            <a:custGeom>
              <a:avLst/>
              <a:gdLst>
                <a:gd name="connsiteX0" fmla="*/ 23031 w 23031"/>
                <a:gd name="connsiteY0" fmla="*/ 11582 h 23156"/>
                <a:gd name="connsiteX1" fmla="*/ 21092 w 23031"/>
                <a:gd name="connsiteY1" fmla="*/ 18010 h 23156"/>
                <a:gd name="connsiteX2" fmla="*/ 15920 w 23031"/>
                <a:gd name="connsiteY2" fmla="*/ 22272 h 23156"/>
                <a:gd name="connsiteX3" fmla="*/ 9264 w 23031"/>
                <a:gd name="connsiteY3" fmla="*/ 22936 h 23156"/>
                <a:gd name="connsiteX4" fmla="*/ 3373 w 23031"/>
                <a:gd name="connsiteY4" fmla="*/ 19768 h 23156"/>
                <a:gd name="connsiteX5" fmla="*/ 222 w 23031"/>
                <a:gd name="connsiteY5" fmla="*/ 13840 h 23156"/>
                <a:gd name="connsiteX6" fmla="*/ 878 w 23031"/>
                <a:gd name="connsiteY6" fmla="*/ 7148 h 23156"/>
                <a:gd name="connsiteX7" fmla="*/ 5112 w 23031"/>
                <a:gd name="connsiteY7" fmla="*/ 1958 h 23156"/>
                <a:gd name="connsiteX8" fmla="*/ 11513 w 23031"/>
                <a:gd name="connsiteY8" fmla="*/ 0 h 23156"/>
                <a:gd name="connsiteX9" fmla="*/ 15920 w 23031"/>
                <a:gd name="connsiteY9" fmla="*/ 883 h 23156"/>
                <a:gd name="connsiteX10" fmla="*/ 19662 w 23031"/>
                <a:gd name="connsiteY10" fmla="*/ 3387 h 23156"/>
                <a:gd name="connsiteX11" fmla="*/ 22157 w 23031"/>
                <a:gd name="connsiteY11" fmla="*/ 7148 h 23156"/>
                <a:gd name="connsiteX12" fmla="*/ 23031 w 23031"/>
                <a:gd name="connsiteY12" fmla="*/ 11582 h 2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31" h="23156">
                  <a:moveTo>
                    <a:pt x="23031" y="11582"/>
                  </a:moveTo>
                  <a:cubicBezTo>
                    <a:pt x="23031" y="13867"/>
                    <a:pt x="22357" y="16107"/>
                    <a:pt x="21092" y="18010"/>
                  </a:cubicBezTo>
                  <a:cubicBezTo>
                    <a:pt x="19826" y="19913"/>
                    <a:pt x="18023" y="21398"/>
                    <a:pt x="15920" y="22272"/>
                  </a:cubicBezTo>
                  <a:cubicBezTo>
                    <a:pt x="13817" y="23146"/>
                    <a:pt x="11504" y="23382"/>
                    <a:pt x="9264" y="22936"/>
                  </a:cubicBezTo>
                  <a:cubicBezTo>
                    <a:pt x="7033" y="22481"/>
                    <a:pt x="4985" y="21379"/>
                    <a:pt x="3373" y="19768"/>
                  </a:cubicBezTo>
                  <a:cubicBezTo>
                    <a:pt x="1761" y="18147"/>
                    <a:pt x="660" y="16080"/>
                    <a:pt x="222" y="13840"/>
                  </a:cubicBezTo>
                  <a:cubicBezTo>
                    <a:pt x="-224" y="11591"/>
                    <a:pt x="4" y="9269"/>
                    <a:pt x="878" y="7148"/>
                  </a:cubicBezTo>
                  <a:cubicBezTo>
                    <a:pt x="1743" y="5035"/>
                    <a:pt x="3218" y="3223"/>
                    <a:pt x="5112" y="1958"/>
                  </a:cubicBezTo>
                  <a:cubicBezTo>
                    <a:pt x="7006" y="683"/>
                    <a:pt x="9237" y="0"/>
                    <a:pt x="11513" y="0"/>
                  </a:cubicBezTo>
                  <a:cubicBezTo>
                    <a:pt x="13025" y="0"/>
                    <a:pt x="14527" y="301"/>
                    <a:pt x="15920" y="883"/>
                  </a:cubicBezTo>
                  <a:cubicBezTo>
                    <a:pt x="17322" y="1466"/>
                    <a:pt x="18588" y="2313"/>
                    <a:pt x="19662" y="3387"/>
                  </a:cubicBezTo>
                  <a:cubicBezTo>
                    <a:pt x="20728" y="4462"/>
                    <a:pt x="21574" y="5746"/>
                    <a:pt x="22157" y="7148"/>
                  </a:cubicBezTo>
                  <a:cubicBezTo>
                    <a:pt x="22731" y="8550"/>
                    <a:pt x="23031" y="10061"/>
                    <a:pt x="23031" y="11582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69A20BC6-D109-F2C0-917A-993E7EC54AA4}"/>
                </a:ext>
              </a:extLst>
            </p:cNvPr>
            <p:cNvSpPr/>
            <p:nvPr/>
          </p:nvSpPr>
          <p:spPr>
            <a:xfrm>
              <a:off x="4790554" y="2968616"/>
              <a:ext cx="16584" cy="16667"/>
            </a:xfrm>
            <a:custGeom>
              <a:avLst/>
              <a:gdLst>
                <a:gd name="connsiteX0" fmla="*/ 23035 w 23034"/>
                <a:gd name="connsiteY0" fmla="*/ 11573 h 23149"/>
                <a:gd name="connsiteX1" fmla="*/ 21086 w 23034"/>
                <a:gd name="connsiteY1" fmla="*/ 18010 h 23149"/>
                <a:gd name="connsiteX2" fmla="*/ 15923 w 23034"/>
                <a:gd name="connsiteY2" fmla="*/ 22271 h 23149"/>
                <a:gd name="connsiteX3" fmla="*/ 9267 w 23034"/>
                <a:gd name="connsiteY3" fmla="*/ 22927 h 23149"/>
                <a:gd name="connsiteX4" fmla="*/ 3376 w 23034"/>
                <a:gd name="connsiteY4" fmla="*/ 19758 h 23149"/>
                <a:gd name="connsiteX5" fmla="*/ 217 w 23034"/>
                <a:gd name="connsiteY5" fmla="*/ 13831 h 23149"/>
                <a:gd name="connsiteX6" fmla="*/ 872 w 23034"/>
                <a:gd name="connsiteY6" fmla="*/ 7148 h 23149"/>
                <a:gd name="connsiteX7" fmla="*/ 5115 w 23034"/>
                <a:gd name="connsiteY7" fmla="*/ 1948 h 23149"/>
                <a:gd name="connsiteX8" fmla="*/ 11516 w 23034"/>
                <a:gd name="connsiteY8" fmla="*/ 0 h 23149"/>
                <a:gd name="connsiteX9" fmla="*/ 19656 w 23034"/>
                <a:gd name="connsiteY9" fmla="*/ 3387 h 23149"/>
                <a:gd name="connsiteX10" fmla="*/ 23035 w 23034"/>
                <a:gd name="connsiteY10" fmla="*/ 11573 h 2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34" h="23149">
                  <a:moveTo>
                    <a:pt x="23035" y="11573"/>
                  </a:moveTo>
                  <a:cubicBezTo>
                    <a:pt x="23035" y="13867"/>
                    <a:pt x="22352" y="16107"/>
                    <a:pt x="21086" y="18010"/>
                  </a:cubicBezTo>
                  <a:cubicBezTo>
                    <a:pt x="19820" y="19913"/>
                    <a:pt x="18026" y="21397"/>
                    <a:pt x="15923" y="22271"/>
                  </a:cubicBezTo>
                  <a:cubicBezTo>
                    <a:pt x="13820" y="23146"/>
                    <a:pt x="11498" y="23373"/>
                    <a:pt x="9267" y="22927"/>
                  </a:cubicBezTo>
                  <a:cubicBezTo>
                    <a:pt x="7036" y="22481"/>
                    <a:pt x="4979" y="21379"/>
                    <a:pt x="3376" y="19758"/>
                  </a:cubicBezTo>
                  <a:cubicBezTo>
                    <a:pt x="1765" y="18138"/>
                    <a:pt x="663" y="16080"/>
                    <a:pt x="217" y="13831"/>
                  </a:cubicBezTo>
                  <a:cubicBezTo>
                    <a:pt x="-221" y="11591"/>
                    <a:pt x="7" y="9260"/>
                    <a:pt x="872" y="7148"/>
                  </a:cubicBezTo>
                  <a:cubicBezTo>
                    <a:pt x="1746" y="5035"/>
                    <a:pt x="3221" y="3223"/>
                    <a:pt x="5115" y="1948"/>
                  </a:cubicBezTo>
                  <a:cubicBezTo>
                    <a:pt x="7009" y="683"/>
                    <a:pt x="9240" y="0"/>
                    <a:pt x="11516" y="0"/>
                  </a:cubicBezTo>
                  <a:cubicBezTo>
                    <a:pt x="14566" y="0"/>
                    <a:pt x="17499" y="1220"/>
                    <a:pt x="19656" y="3387"/>
                  </a:cubicBezTo>
                  <a:cubicBezTo>
                    <a:pt x="21814" y="5563"/>
                    <a:pt x="23035" y="8504"/>
                    <a:pt x="23035" y="1157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B13F10B3-04B3-33D8-6558-7B5F63C2B4ED}"/>
                </a:ext>
              </a:extLst>
            </p:cNvPr>
            <p:cNvSpPr/>
            <p:nvPr/>
          </p:nvSpPr>
          <p:spPr>
            <a:xfrm>
              <a:off x="4863377" y="2988564"/>
              <a:ext cx="18660" cy="18757"/>
            </a:xfrm>
            <a:custGeom>
              <a:avLst/>
              <a:gdLst>
                <a:gd name="connsiteX0" fmla="*/ 25918 w 25917"/>
                <a:gd name="connsiteY0" fmla="*/ 13011 h 26051"/>
                <a:gd name="connsiteX1" fmla="*/ 23742 w 25917"/>
                <a:gd name="connsiteY1" fmla="*/ 20250 h 26051"/>
                <a:gd name="connsiteX2" fmla="*/ 17923 w 25917"/>
                <a:gd name="connsiteY2" fmla="*/ 25058 h 26051"/>
                <a:gd name="connsiteX3" fmla="*/ 10439 w 25917"/>
                <a:gd name="connsiteY3" fmla="*/ 25804 h 26051"/>
                <a:gd name="connsiteX4" fmla="*/ 3801 w 25917"/>
                <a:gd name="connsiteY4" fmla="*/ 22244 h 26051"/>
                <a:gd name="connsiteX5" fmla="*/ 250 w 25917"/>
                <a:gd name="connsiteY5" fmla="*/ 15570 h 26051"/>
                <a:gd name="connsiteX6" fmla="*/ 987 w 25917"/>
                <a:gd name="connsiteY6" fmla="*/ 8049 h 26051"/>
                <a:gd name="connsiteX7" fmla="*/ 5759 w 25917"/>
                <a:gd name="connsiteY7" fmla="*/ 2204 h 26051"/>
                <a:gd name="connsiteX8" fmla="*/ 12961 w 25917"/>
                <a:gd name="connsiteY8" fmla="*/ 0 h 26051"/>
                <a:gd name="connsiteX9" fmla="*/ 22112 w 25917"/>
                <a:gd name="connsiteY9" fmla="*/ 3815 h 26051"/>
                <a:gd name="connsiteX10" fmla="*/ 25918 w 25917"/>
                <a:gd name="connsiteY10" fmla="*/ 13011 h 2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17" h="26051">
                  <a:moveTo>
                    <a:pt x="25918" y="13011"/>
                  </a:moveTo>
                  <a:cubicBezTo>
                    <a:pt x="25918" y="15588"/>
                    <a:pt x="25162" y="18110"/>
                    <a:pt x="23742" y="20250"/>
                  </a:cubicBezTo>
                  <a:cubicBezTo>
                    <a:pt x="22312" y="22399"/>
                    <a:pt x="20291" y="24065"/>
                    <a:pt x="17923" y="25058"/>
                  </a:cubicBezTo>
                  <a:cubicBezTo>
                    <a:pt x="15556" y="26041"/>
                    <a:pt x="12952" y="26305"/>
                    <a:pt x="10439" y="25804"/>
                  </a:cubicBezTo>
                  <a:cubicBezTo>
                    <a:pt x="7926" y="25304"/>
                    <a:pt x="5613" y="24065"/>
                    <a:pt x="3801" y="22244"/>
                  </a:cubicBezTo>
                  <a:cubicBezTo>
                    <a:pt x="1989" y="20423"/>
                    <a:pt x="751" y="18101"/>
                    <a:pt x="250" y="15570"/>
                  </a:cubicBezTo>
                  <a:cubicBezTo>
                    <a:pt x="-251" y="13048"/>
                    <a:pt x="4" y="10425"/>
                    <a:pt x="987" y="8049"/>
                  </a:cubicBezTo>
                  <a:cubicBezTo>
                    <a:pt x="1971" y="5663"/>
                    <a:pt x="3628" y="3633"/>
                    <a:pt x="5759" y="2204"/>
                  </a:cubicBezTo>
                  <a:cubicBezTo>
                    <a:pt x="7889" y="765"/>
                    <a:pt x="10393" y="0"/>
                    <a:pt x="12961" y="0"/>
                  </a:cubicBezTo>
                  <a:cubicBezTo>
                    <a:pt x="16394" y="0"/>
                    <a:pt x="19690" y="1375"/>
                    <a:pt x="22112" y="3815"/>
                  </a:cubicBezTo>
                  <a:cubicBezTo>
                    <a:pt x="24543" y="6255"/>
                    <a:pt x="25909" y="9560"/>
                    <a:pt x="25918" y="13011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EE5D2048-5A2B-8D55-19C3-78F37A833FC2}"/>
                </a:ext>
              </a:extLst>
            </p:cNvPr>
            <p:cNvSpPr/>
            <p:nvPr/>
          </p:nvSpPr>
          <p:spPr>
            <a:xfrm>
              <a:off x="4860591" y="3016118"/>
              <a:ext cx="20712" cy="20820"/>
            </a:xfrm>
            <a:custGeom>
              <a:avLst/>
              <a:gdLst>
                <a:gd name="connsiteX0" fmla="*/ 28768 w 28767"/>
                <a:gd name="connsiteY0" fmla="*/ 14468 h 28917"/>
                <a:gd name="connsiteX1" fmla="*/ 26337 w 28767"/>
                <a:gd name="connsiteY1" fmla="*/ 22499 h 28917"/>
                <a:gd name="connsiteX2" fmla="*/ 19881 w 28767"/>
                <a:gd name="connsiteY2" fmla="*/ 27826 h 28917"/>
                <a:gd name="connsiteX3" fmla="*/ 11568 w 28767"/>
                <a:gd name="connsiteY3" fmla="*/ 28636 h 28917"/>
                <a:gd name="connsiteX4" fmla="*/ 4211 w 28767"/>
                <a:gd name="connsiteY4" fmla="*/ 24675 h 28917"/>
                <a:gd name="connsiteX5" fmla="*/ 277 w 28767"/>
                <a:gd name="connsiteY5" fmla="*/ 17273 h 28917"/>
                <a:gd name="connsiteX6" fmla="*/ 1097 w 28767"/>
                <a:gd name="connsiteY6" fmla="*/ 8923 h 28917"/>
                <a:gd name="connsiteX7" fmla="*/ 6396 w 28767"/>
                <a:gd name="connsiteY7" fmla="*/ 2440 h 28917"/>
                <a:gd name="connsiteX8" fmla="*/ 14390 w 28767"/>
                <a:gd name="connsiteY8" fmla="*/ 0 h 28917"/>
                <a:gd name="connsiteX9" fmla="*/ 19890 w 28767"/>
                <a:gd name="connsiteY9" fmla="*/ 1102 h 28917"/>
                <a:gd name="connsiteX10" fmla="*/ 24561 w 28767"/>
                <a:gd name="connsiteY10" fmla="*/ 4243 h 28917"/>
                <a:gd name="connsiteX11" fmla="*/ 27675 w 28767"/>
                <a:gd name="connsiteY11" fmla="*/ 8932 h 28917"/>
                <a:gd name="connsiteX12" fmla="*/ 28768 w 28767"/>
                <a:gd name="connsiteY12" fmla="*/ 14468 h 2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767" h="28917">
                  <a:moveTo>
                    <a:pt x="28768" y="14468"/>
                  </a:moveTo>
                  <a:cubicBezTo>
                    <a:pt x="28768" y="17327"/>
                    <a:pt x="27921" y="20123"/>
                    <a:pt x="26337" y="22499"/>
                  </a:cubicBezTo>
                  <a:cubicBezTo>
                    <a:pt x="24761" y="24876"/>
                    <a:pt x="22513" y="26733"/>
                    <a:pt x="19881" y="27826"/>
                  </a:cubicBezTo>
                  <a:cubicBezTo>
                    <a:pt x="17250" y="28909"/>
                    <a:pt x="14363" y="29201"/>
                    <a:pt x="11568" y="28636"/>
                  </a:cubicBezTo>
                  <a:cubicBezTo>
                    <a:pt x="8781" y="28081"/>
                    <a:pt x="6223" y="26697"/>
                    <a:pt x="4211" y="24675"/>
                  </a:cubicBezTo>
                  <a:cubicBezTo>
                    <a:pt x="2198" y="22654"/>
                    <a:pt x="833" y="20077"/>
                    <a:pt x="277" y="17273"/>
                  </a:cubicBezTo>
                  <a:cubicBezTo>
                    <a:pt x="-278" y="14468"/>
                    <a:pt x="4" y="11564"/>
                    <a:pt x="1097" y="8923"/>
                  </a:cubicBezTo>
                  <a:cubicBezTo>
                    <a:pt x="2189" y="6283"/>
                    <a:pt x="4028" y="4024"/>
                    <a:pt x="6396" y="2440"/>
                  </a:cubicBezTo>
                  <a:cubicBezTo>
                    <a:pt x="8763" y="847"/>
                    <a:pt x="11540" y="0"/>
                    <a:pt x="14390" y="0"/>
                  </a:cubicBezTo>
                  <a:cubicBezTo>
                    <a:pt x="16275" y="0"/>
                    <a:pt x="18151" y="373"/>
                    <a:pt x="19890" y="1102"/>
                  </a:cubicBezTo>
                  <a:cubicBezTo>
                    <a:pt x="21638" y="1830"/>
                    <a:pt x="23222" y="2895"/>
                    <a:pt x="24561" y="4243"/>
                  </a:cubicBezTo>
                  <a:cubicBezTo>
                    <a:pt x="25900" y="5581"/>
                    <a:pt x="26956" y="7184"/>
                    <a:pt x="27675" y="8932"/>
                  </a:cubicBezTo>
                  <a:cubicBezTo>
                    <a:pt x="28403" y="10689"/>
                    <a:pt x="28777" y="12574"/>
                    <a:pt x="28768" y="14468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4E67E9D1-C50F-AA72-79B5-7EDF5C466FD2}"/>
                </a:ext>
              </a:extLst>
            </p:cNvPr>
            <p:cNvSpPr/>
            <p:nvPr/>
          </p:nvSpPr>
          <p:spPr>
            <a:xfrm>
              <a:off x="4889849" y="3012487"/>
              <a:ext cx="20734" cy="20842"/>
            </a:xfrm>
            <a:custGeom>
              <a:avLst/>
              <a:gdLst>
                <a:gd name="connsiteX0" fmla="*/ 28798 w 28797"/>
                <a:gd name="connsiteY0" fmla="*/ 14459 h 28947"/>
                <a:gd name="connsiteX1" fmla="*/ 26376 w 28797"/>
                <a:gd name="connsiteY1" fmla="*/ 22499 h 28947"/>
                <a:gd name="connsiteX2" fmla="*/ 19929 w 28797"/>
                <a:gd name="connsiteY2" fmla="*/ 27835 h 28947"/>
                <a:gd name="connsiteX3" fmla="*/ 11616 w 28797"/>
                <a:gd name="connsiteY3" fmla="*/ 28673 h 28947"/>
                <a:gd name="connsiteX4" fmla="*/ 4232 w 28797"/>
                <a:gd name="connsiteY4" fmla="*/ 24730 h 28947"/>
                <a:gd name="connsiteX5" fmla="*/ 280 w 28797"/>
                <a:gd name="connsiteY5" fmla="*/ 17328 h 28947"/>
                <a:gd name="connsiteX6" fmla="*/ 1081 w 28797"/>
                <a:gd name="connsiteY6" fmla="*/ 8969 h 28947"/>
                <a:gd name="connsiteX7" fmla="*/ 6371 w 28797"/>
                <a:gd name="connsiteY7" fmla="*/ 2459 h 28947"/>
                <a:gd name="connsiteX8" fmla="*/ 14357 w 28797"/>
                <a:gd name="connsiteY8" fmla="*/ 0 h 28947"/>
                <a:gd name="connsiteX9" fmla="*/ 19874 w 28797"/>
                <a:gd name="connsiteY9" fmla="*/ 1093 h 28947"/>
                <a:gd name="connsiteX10" fmla="*/ 24564 w 28797"/>
                <a:gd name="connsiteY10" fmla="*/ 4225 h 28947"/>
                <a:gd name="connsiteX11" fmla="*/ 27696 w 28797"/>
                <a:gd name="connsiteY11" fmla="*/ 8914 h 28947"/>
                <a:gd name="connsiteX12" fmla="*/ 28798 w 28797"/>
                <a:gd name="connsiteY12" fmla="*/ 14459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797" h="28947">
                  <a:moveTo>
                    <a:pt x="28798" y="14459"/>
                  </a:moveTo>
                  <a:cubicBezTo>
                    <a:pt x="28798" y="17318"/>
                    <a:pt x="27960" y="20123"/>
                    <a:pt x="26376" y="22499"/>
                  </a:cubicBezTo>
                  <a:cubicBezTo>
                    <a:pt x="24800" y="24885"/>
                    <a:pt x="22551" y="26742"/>
                    <a:pt x="19929" y="27835"/>
                  </a:cubicBezTo>
                  <a:cubicBezTo>
                    <a:pt x="17298" y="28937"/>
                    <a:pt x="14402" y="29228"/>
                    <a:pt x="11616" y="28673"/>
                  </a:cubicBezTo>
                  <a:cubicBezTo>
                    <a:pt x="8821" y="28117"/>
                    <a:pt x="6253" y="26742"/>
                    <a:pt x="4232" y="24730"/>
                  </a:cubicBezTo>
                  <a:cubicBezTo>
                    <a:pt x="2219" y="22709"/>
                    <a:pt x="844" y="20132"/>
                    <a:pt x="280" y="17328"/>
                  </a:cubicBezTo>
                  <a:cubicBezTo>
                    <a:pt x="-276" y="14523"/>
                    <a:pt x="-2" y="11609"/>
                    <a:pt x="1081" y="8969"/>
                  </a:cubicBezTo>
                  <a:cubicBezTo>
                    <a:pt x="2165" y="6319"/>
                    <a:pt x="4004" y="4061"/>
                    <a:pt x="6371" y="2459"/>
                  </a:cubicBezTo>
                  <a:cubicBezTo>
                    <a:pt x="8729" y="865"/>
                    <a:pt x="11507" y="9"/>
                    <a:pt x="14357" y="0"/>
                  </a:cubicBezTo>
                  <a:cubicBezTo>
                    <a:pt x="16251" y="0"/>
                    <a:pt x="18126" y="364"/>
                    <a:pt x="19874" y="1093"/>
                  </a:cubicBezTo>
                  <a:cubicBezTo>
                    <a:pt x="21632" y="1812"/>
                    <a:pt x="23216" y="2877"/>
                    <a:pt x="24564" y="4225"/>
                  </a:cubicBezTo>
                  <a:cubicBezTo>
                    <a:pt x="25902" y="5563"/>
                    <a:pt x="26968" y="7157"/>
                    <a:pt x="27696" y="8914"/>
                  </a:cubicBezTo>
                  <a:cubicBezTo>
                    <a:pt x="28415" y="10671"/>
                    <a:pt x="28798" y="12556"/>
                    <a:pt x="28798" y="14459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016D7BFD-AEAA-50D0-E915-17BEFC30FCE8}"/>
                </a:ext>
              </a:extLst>
            </p:cNvPr>
            <p:cNvSpPr/>
            <p:nvPr/>
          </p:nvSpPr>
          <p:spPr>
            <a:xfrm>
              <a:off x="4908947" y="3034232"/>
              <a:ext cx="20712" cy="20824"/>
            </a:xfrm>
            <a:custGeom>
              <a:avLst/>
              <a:gdLst>
                <a:gd name="connsiteX0" fmla="*/ 28768 w 28767"/>
                <a:gd name="connsiteY0" fmla="*/ 14459 h 28922"/>
                <a:gd name="connsiteX1" fmla="*/ 26346 w 28767"/>
                <a:gd name="connsiteY1" fmla="*/ 22499 h 28922"/>
                <a:gd name="connsiteX2" fmla="*/ 19890 w 28767"/>
                <a:gd name="connsiteY2" fmla="*/ 27826 h 28922"/>
                <a:gd name="connsiteX3" fmla="*/ 11577 w 28767"/>
                <a:gd name="connsiteY3" fmla="*/ 28645 h 28922"/>
                <a:gd name="connsiteX4" fmla="*/ 4211 w 28767"/>
                <a:gd name="connsiteY4" fmla="*/ 24684 h 28922"/>
                <a:gd name="connsiteX5" fmla="*/ 277 w 28767"/>
                <a:gd name="connsiteY5" fmla="*/ 17282 h 28922"/>
                <a:gd name="connsiteX6" fmla="*/ 1097 w 28767"/>
                <a:gd name="connsiteY6" fmla="*/ 8932 h 28922"/>
                <a:gd name="connsiteX7" fmla="*/ 6396 w 28767"/>
                <a:gd name="connsiteY7" fmla="*/ 2440 h 28922"/>
                <a:gd name="connsiteX8" fmla="*/ 14381 w 28767"/>
                <a:gd name="connsiteY8" fmla="*/ 0 h 28922"/>
                <a:gd name="connsiteX9" fmla="*/ 19890 w 28767"/>
                <a:gd name="connsiteY9" fmla="*/ 1102 h 28922"/>
                <a:gd name="connsiteX10" fmla="*/ 24561 w 28767"/>
                <a:gd name="connsiteY10" fmla="*/ 4243 h 28922"/>
                <a:gd name="connsiteX11" fmla="*/ 27675 w 28767"/>
                <a:gd name="connsiteY11" fmla="*/ 8932 h 28922"/>
                <a:gd name="connsiteX12" fmla="*/ 28768 w 28767"/>
                <a:gd name="connsiteY12" fmla="*/ 14459 h 2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767" h="28922">
                  <a:moveTo>
                    <a:pt x="28768" y="14459"/>
                  </a:moveTo>
                  <a:cubicBezTo>
                    <a:pt x="28768" y="17327"/>
                    <a:pt x="27930" y="20123"/>
                    <a:pt x="26346" y="22499"/>
                  </a:cubicBezTo>
                  <a:cubicBezTo>
                    <a:pt x="24761" y="24876"/>
                    <a:pt x="22521" y="26724"/>
                    <a:pt x="19890" y="27826"/>
                  </a:cubicBezTo>
                  <a:cubicBezTo>
                    <a:pt x="17259" y="28918"/>
                    <a:pt x="14372" y="29201"/>
                    <a:pt x="11577" y="28645"/>
                  </a:cubicBezTo>
                  <a:cubicBezTo>
                    <a:pt x="8791" y="28090"/>
                    <a:pt x="6223" y="26706"/>
                    <a:pt x="4211" y="24684"/>
                  </a:cubicBezTo>
                  <a:cubicBezTo>
                    <a:pt x="2198" y="22663"/>
                    <a:pt x="833" y="20086"/>
                    <a:pt x="277" y="17282"/>
                  </a:cubicBezTo>
                  <a:cubicBezTo>
                    <a:pt x="-278" y="14477"/>
                    <a:pt x="4" y="11573"/>
                    <a:pt x="1097" y="8932"/>
                  </a:cubicBezTo>
                  <a:cubicBezTo>
                    <a:pt x="2180" y="6292"/>
                    <a:pt x="4028" y="4034"/>
                    <a:pt x="6396" y="2440"/>
                  </a:cubicBezTo>
                  <a:cubicBezTo>
                    <a:pt x="8763" y="856"/>
                    <a:pt x="11540" y="0"/>
                    <a:pt x="14381" y="0"/>
                  </a:cubicBezTo>
                  <a:cubicBezTo>
                    <a:pt x="16275" y="0"/>
                    <a:pt x="18142" y="382"/>
                    <a:pt x="19890" y="1102"/>
                  </a:cubicBezTo>
                  <a:cubicBezTo>
                    <a:pt x="21638" y="1830"/>
                    <a:pt x="23222" y="2895"/>
                    <a:pt x="24561" y="4243"/>
                  </a:cubicBezTo>
                  <a:cubicBezTo>
                    <a:pt x="25890" y="5581"/>
                    <a:pt x="26956" y="7175"/>
                    <a:pt x="27675" y="8932"/>
                  </a:cubicBezTo>
                  <a:cubicBezTo>
                    <a:pt x="28394" y="10680"/>
                    <a:pt x="28768" y="12565"/>
                    <a:pt x="28768" y="14459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6E99B0F5-E58C-3F5D-CA03-FFD1E3F18EF6}"/>
                </a:ext>
              </a:extLst>
            </p:cNvPr>
            <p:cNvSpPr/>
            <p:nvPr/>
          </p:nvSpPr>
          <p:spPr>
            <a:xfrm>
              <a:off x="4878023" y="3045017"/>
              <a:ext cx="18654" cy="18751"/>
            </a:xfrm>
            <a:custGeom>
              <a:avLst/>
              <a:gdLst>
                <a:gd name="connsiteX0" fmla="*/ 25909 w 25908"/>
                <a:gd name="connsiteY0" fmla="*/ 13003 h 26043"/>
                <a:gd name="connsiteX1" fmla="*/ 23733 w 25908"/>
                <a:gd name="connsiteY1" fmla="*/ 20241 h 26043"/>
                <a:gd name="connsiteX2" fmla="*/ 17924 w 25908"/>
                <a:gd name="connsiteY2" fmla="*/ 25049 h 26043"/>
                <a:gd name="connsiteX3" fmla="*/ 10430 w 25908"/>
                <a:gd name="connsiteY3" fmla="*/ 25796 h 26043"/>
                <a:gd name="connsiteX4" fmla="*/ 3792 w 25908"/>
                <a:gd name="connsiteY4" fmla="*/ 22235 h 26043"/>
                <a:gd name="connsiteX5" fmla="*/ 250 w 25908"/>
                <a:gd name="connsiteY5" fmla="*/ 15561 h 26043"/>
                <a:gd name="connsiteX6" fmla="*/ 979 w 25908"/>
                <a:gd name="connsiteY6" fmla="*/ 8040 h 26043"/>
                <a:gd name="connsiteX7" fmla="*/ 5750 w 25908"/>
                <a:gd name="connsiteY7" fmla="*/ 2195 h 26043"/>
                <a:gd name="connsiteX8" fmla="*/ 12952 w 25908"/>
                <a:gd name="connsiteY8" fmla="*/ 0 h 26043"/>
                <a:gd name="connsiteX9" fmla="*/ 17915 w 25908"/>
                <a:gd name="connsiteY9" fmla="*/ 984 h 26043"/>
                <a:gd name="connsiteX10" fmla="*/ 22112 w 25908"/>
                <a:gd name="connsiteY10" fmla="*/ 3797 h 26043"/>
                <a:gd name="connsiteX11" fmla="*/ 24926 w 25908"/>
                <a:gd name="connsiteY11" fmla="*/ 8022 h 26043"/>
                <a:gd name="connsiteX12" fmla="*/ 25909 w 25908"/>
                <a:gd name="connsiteY12" fmla="*/ 13003 h 2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08" h="26043">
                  <a:moveTo>
                    <a:pt x="25909" y="13003"/>
                  </a:moveTo>
                  <a:cubicBezTo>
                    <a:pt x="25909" y="15579"/>
                    <a:pt x="25153" y="18102"/>
                    <a:pt x="23733" y="20241"/>
                  </a:cubicBezTo>
                  <a:cubicBezTo>
                    <a:pt x="22312" y="22390"/>
                    <a:pt x="20291" y="24056"/>
                    <a:pt x="17924" y="25049"/>
                  </a:cubicBezTo>
                  <a:cubicBezTo>
                    <a:pt x="15556" y="26032"/>
                    <a:pt x="12952" y="26296"/>
                    <a:pt x="10430" y="25796"/>
                  </a:cubicBezTo>
                  <a:cubicBezTo>
                    <a:pt x="7917" y="25295"/>
                    <a:pt x="5613" y="24056"/>
                    <a:pt x="3792" y="22235"/>
                  </a:cubicBezTo>
                  <a:cubicBezTo>
                    <a:pt x="1980" y="20414"/>
                    <a:pt x="751" y="18092"/>
                    <a:pt x="250" y="15561"/>
                  </a:cubicBezTo>
                  <a:cubicBezTo>
                    <a:pt x="-251" y="13039"/>
                    <a:pt x="4" y="10417"/>
                    <a:pt x="979" y="8040"/>
                  </a:cubicBezTo>
                  <a:cubicBezTo>
                    <a:pt x="1962" y="5655"/>
                    <a:pt x="3619" y="3624"/>
                    <a:pt x="5750" y="2195"/>
                  </a:cubicBezTo>
                  <a:cubicBezTo>
                    <a:pt x="7880" y="756"/>
                    <a:pt x="10393" y="0"/>
                    <a:pt x="12952" y="0"/>
                  </a:cubicBezTo>
                  <a:cubicBezTo>
                    <a:pt x="14655" y="-9"/>
                    <a:pt x="16339" y="328"/>
                    <a:pt x="17915" y="984"/>
                  </a:cubicBezTo>
                  <a:cubicBezTo>
                    <a:pt x="19481" y="1639"/>
                    <a:pt x="20910" y="2595"/>
                    <a:pt x="22112" y="3797"/>
                  </a:cubicBezTo>
                  <a:cubicBezTo>
                    <a:pt x="23314" y="5008"/>
                    <a:pt x="24270" y="6447"/>
                    <a:pt x="24926" y="8022"/>
                  </a:cubicBezTo>
                  <a:cubicBezTo>
                    <a:pt x="25572" y="9606"/>
                    <a:pt x="25909" y="11300"/>
                    <a:pt x="25909" y="1300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273AC902-E9D7-2D1C-DCF2-8558373BF05C}"/>
                </a:ext>
              </a:extLst>
            </p:cNvPr>
            <p:cNvSpPr/>
            <p:nvPr/>
          </p:nvSpPr>
          <p:spPr>
            <a:xfrm>
              <a:off x="4851038" y="3065464"/>
              <a:ext cx="20713" cy="20821"/>
            </a:xfrm>
            <a:custGeom>
              <a:avLst/>
              <a:gdLst>
                <a:gd name="connsiteX0" fmla="*/ 24555 w 28768"/>
                <a:gd name="connsiteY0" fmla="*/ 24684 h 28918"/>
                <a:gd name="connsiteX1" fmla="*/ 24555 w 28768"/>
                <a:gd name="connsiteY1" fmla="*/ 4234 h 28918"/>
                <a:gd name="connsiteX2" fmla="*/ 4214 w 28768"/>
                <a:gd name="connsiteY2" fmla="*/ 4234 h 28918"/>
                <a:gd name="connsiteX3" fmla="*/ 4214 w 28768"/>
                <a:gd name="connsiteY3" fmla="*/ 24684 h 28918"/>
                <a:gd name="connsiteX4" fmla="*/ 24555 w 28768"/>
                <a:gd name="connsiteY4" fmla="*/ 24684 h 2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8" h="28918">
                  <a:moveTo>
                    <a:pt x="24555" y="24684"/>
                  </a:moveTo>
                  <a:cubicBezTo>
                    <a:pt x="30173" y="19030"/>
                    <a:pt x="30173" y="9879"/>
                    <a:pt x="24555" y="4234"/>
                  </a:cubicBezTo>
                  <a:cubicBezTo>
                    <a:pt x="18937" y="-1411"/>
                    <a:pt x="9832" y="-1411"/>
                    <a:pt x="4214" y="4234"/>
                  </a:cubicBezTo>
                  <a:cubicBezTo>
                    <a:pt x="-1405" y="9879"/>
                    <a:pt x="-1405" y="19030"/>
                    <a:pt x="4214" y="24684"/>
                  </a:cubicBezTo>
                  <a:cubicBezTo>
                    <a:pt x="9832" y="30330"/>
                    <a:pt x="18937" y="30330"/>
                    <a:pt x="24555" y="24684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29687508-D15A-B57D-2CA8-72842FCA6929}"/>
                </a:ext>
              </a:extLst>
            </p:cNvPr>
            <p:cNvSpPr/>
            <p:nvPr/>
          </p:nvSpPr>
          <p:spPr>
            <a:xfrm>
              <a:off x="4886031" y="3072099"/>
              <a:ext cx="20716" cy="20821"/>
            </a:xfrm>
            <a:custGeom>
              <a:avLst/>
              <a:gdLst>
                <a:gd name="connsiteX0" fmla="*/ 14386 w 28772"/>
                <a:gd name="connsiteY0" fmla="*/ 28918 h 28918"/>
                <a:gd name="connsiteX1" fmla="*/ 28773 w 28772"/>
                <a:gd name="connsiteY1" fmla="*/ 14459 h 28918"/>
                <a:gd name="connsiteX2" fmla="*/ 14386 w 28772"/>
                <a:gd name="connsiteY2" fmla="*/ 0 h 28918"/>
                <a:gd name="connsiteX3" fmla="*/ 0 w 28772"/>
                <a:gd name="connsiteY3" fmla="*/ 14459 h 28918"/>
                <a:gd name="connsiteX4" fmla="*/ 14386 w 28772"/>
                <a:gd name="connsiteY4" fmla="*/ 28918 h 2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2" h="28918">
                  <a:moveTo>
                    <a:pt x="14386" y="28918"/>
                  </a:moveTo>
                  <a:cubicBezTo>
                    <a:pt x="22335" y="28918"/>
                    <a:pt x="28773" y="22445"/>
                    <a:pt x="28773" y="14459"/>
                  </a:cubicBezTo>
                  <a:cubicBezTo>
                    <a:pt x="28773" y="6474"/>
                    <a:pt x="22335" y="0"/>
                    <a:pt x="14386" y="0"/>
                  </a:cubicBezTo>
                  <a:cubicBezTo>
                    <a:pt x="6447" y="0"/>
                    <a:pt x="0" y="6474"/>
                    <a:pt x="0" y="14459"/>
                  </a:cubicBezTo>
                  <a:cubicBezTo>
                    <a:pt x="0" y="22445"/>
                    <a:pt x="6447" y="28918"/>
                    <a:pt x="14386" y="28918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05C9B2B3-78A8-79BC-353A-545C6D0FB526}"/>
                </a:ext>
              </a:extLst>
            </p:cNvPr>
            <p:cNvSpPr/>
            <p:nvPr/>
          </p:nvSpPr>
          <p:spPr>
            <a:xfrm>
              <a:off x="4922614" y="3063753"/>
              <a:ext cx="20719" cy="20824"/>
            </a:xfrm>
            <a:custGeom>
              <a:avLst/>
              <a:gdLst>
                <a:gd name="connsiteX0" fmla="*/ 28588 w 28776"/>
                <a:gd name="connsiteY0" fmla="*/ 16780 h 28922"/>
                <a:gd name="connsiteX1" fmla="*/ 16697 w 28776"/>
                <a:gd name="connsiteY1" fmla="*/ 190 h 28922"/>
                <a:gd name="connsiteX2" fmla="*/ 188 w 28776"/>
                <a:gd name="connsiteY2" fmla="*/ 12145 h 28922"/>
                <a:gd name="connsiteX3" fmla="*/ 12080 w 28776"/>
                <a:gd name="connsiteY3" fmla="*/ 28735 h 28922"/>
                <a:gd name="connsiteX4" fmla="*/ 28588 w 28776"/>
                <a:gd name="connsiteY4" fmla="*/ 16780 h 2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" h="28922">
                  <a:moveTo>
                    <a:pt x="28588" y="16780"/>
                  </a:moveTo>
                  <a:cubicBezTo>
                    <a:pt x="29863" y="8895"/>
                    <a:pt x="24536" y="1465"/>
                    <a:pt x="16697" y="190"/>
                  </a:cubicBezTo>
                  <a:cubicBezTo>
                    <a:pt x="8848" y="-1094"/>
                    <a:pt x="1463" y="4260"/>
                    <a:pt x="188" y="12145"/>
                  </a:cubicBezTo>
                  <a:cubicBezTo>
                    <a:pt x="-1086" y="20031"/>
                    <a:pt x="4240" y="27451"/>
                    <a:pt x="12080" y="28735"/>
                  </a:cubicBezTo>
                  <a:cubicBezTo>
                    <a:pt x="19929" y="30010"/>
                    <a:pt x="27313" y="24656"/>
                    <a:pt x="28588" y="16780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2207BF36-1C3A-011A-1B30-C9D039932EFE}"/>
                </a:ext>
              </a:extLst>
            </p:cNvPr>
            <p:cNvSpPr/>
            <p:nvPr/>
          </p:nvSpPr>
          <p:spPr>
            <a:xfrm>
              <a:off x="4841713" y="3037864"/>
              <a:ext cx="18638" cy="18736"/>
            </a:xfrm>
            <a:custGeom>
              <a:avLst/>
              <a:gdLst>
                <a:gd name="connsiteX0" fmla="*/ 12939 w 25886"/>
                <a:gd name="connsiteY0" fmla="*/ 26023 h 26022"/>
                <a:gd name="connsiteX1" fmla="*/ 25887 w 25886"/>
                <a:gd name="connsiteY1" fmla="*/ 13012 h 26022"/>
                <a:gd name="connsiteX2" fmla="*/ 12939 w 25886"/>
                <a:gd name="connsiteY2" fmla="*/ 0 h 26022"/>
                <a:gd name="connsiteX3" fmla="*/ 0 w 25886"/>
                <a:gd name="connsiteY3" fmla="*/ 13012 h 26022"/>
                <a:gd name="connsiteX4" fmla="*/ 12939 w 25886"/>
                <a:gd name="connsiteY4" fmla="*/ 26023 h 2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" h="26022">
                  <a:moveTo>
                    <a:pt x="12939" y="26023"/>
                  </a:moveTo>
                  <a:cubicBezTo>
                    <a:pt x="20095" y="26023"/>
                    <a:pt x="25887" y="20196"/>
                    <a:pt x="25887" y="13012"/>
                  </a:cubicBezTo>
                  <a:cubicBezTo>
                    <a:pt x="25887" y="5828"/>
                    <a:pt x="20095" y="0"/>
                    <a:pt x="12939" y="0"/>
                  </a:cubicBezTo>
                  <a:cubicBezTo>
                    <a:pt x="5791" y="0"/>
                    <a:pt x="0" y="5828"/>
                    <a:pt x="0" y="13012"/>
                  </a:cubicBezTo>
                  <a:cubicBezTo>
                    <a:pt x="0" y="20196"/>
                    <a:pt x="5791" y="26023"/>
                    <a:pt x="12939" y="2602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EF92975D-8B28-6D0C-A8FC-C9DF52F8F892}"/>
                </a:ext>
              </a:extLst>
            </p:cNvPr>
            <p:cNvSpPr/>
            <p:nvPr/>
          </p:nvSpPr>
          <p:spPr>
            <a:xfrm>
              <a:off x="4823619" y="2967580"/>
              <a:ext cx="18638" cy="18736"/>
            </a:xfrm>
            <a:custGeom>
              <a:avLst/>
              <a:gdLst>
                <a:gd name="connsiteX0" fmla="*/ 12948 w 25886"/>
                <a:gd name="connsiteY0" fmla="*/ 26023 h 26022"/>
                <a:gd name="connsiteX1" fmla="*/ 25887 w 25886"/>
                <a:gd name="connsiteY1" fmla="*/ 13012 h 26022"/>
                <a:gd name="connsiteX2" fmla="*/ 12948 w 25886"/>
                <a:gd name="connsiteY2" fmla="*/ 0 h 26022"/>
                <a:gd name="connsiteX3" fmla="*/ 0 w 25886"/>
                <a:gd name="connsiteY3" fmla="*/ 13012 h 26022"/>
                <a:gd name="connsiteX4" fmla="*/ 12948 w 25886"/>
                <a:gd name="connsiteY4" fmla="*/ 26023 h 2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" h="26022">
                  <a:moveTo>
                    <a:pt x="12948" y="26023"/>
                  </a:moveTo>
                  <a:cubicBezTo>
                    <a:pt x="20095" y="26023"/>
                    <a:pt x="25887" y="20196"/>
                    <a:pt x="25887" y="13012"/>
                  </a:cubicBezTo>
                  <a:cubicBezTo>
                    <a:pt x="25887" y="5828"/>
                    <a:pt x="20095" y="0"/>
                    <a:pt x="12948" y="0"/>
                  </a:cubicBezTo>
                  <a:cubicBezTo>
                    <a:pt x="5800" y="0"/>
                    <a:pt x="0" y="5828"/>
                    <a:pt x="0" y="13012"/>
                  </a:cubicBezTo>
                  <a:cubicBezTo>
                    <a:pt x="0" y="20196"/>
                    <a:pt x="5800" y="26023"/>
                    <a:pt x="12948" y="2602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EA82022E-07B4-B97C-99F9-7FBCBC255F0A}"/>
                </a:ext>
              </a:extLst>
            </p:cNvPr>
            <p:cNvSpPr/>
            <p:nvPr/>
          </p:nvSpPr>
          <p:spPr>
            <a:xfrm>
              <a:off x="4838946" y="2992577"/>
              <a:ext cx="16581" cy="16667"/>
            </a:xfrm>
            <a:custGeom>
              <a:avLst/>
              <a:gdLst>
                <a:gd name="connsiteX0" fmla="*/ 23029 w 23029"/>
                <a:gd name="connsiteY0" fmla="*/ 11564 h 23149"/>
                <a:gd name="connsiteX1" fmla="*/ 21099 w 23029"/>
                <a:gd name="connsiteY1" fmla="*/ 17992 h 23149"/>
                <a:gd name="connsiteX2" fmla="*/ 15927 w 23029"/>
                <a:gd name="connsiteY2" fmla="*/ 22262 h 23149"/>
                <a:gd name="connsiteX3" fmla="*/ 9271 w 23029"/>
                <a:gd name="connsiteY3" fmla="*/ 22927 h 23149"/>
                <a:gd name="connsiteX4" fmla="*/ 3371 w 23029"/>
                <a:gd name="connsiteY4" fmla="*/ 19758 h 23149"/>
                <a:gd name="connsiteX5" fmla="*/ 221 w 23029"/>
                <a:gd name="connsiteY5" fmla="*/ 13831 h 23149"/>
                <a:gd name="connsiteX6" fmla="*/ 876 w 23029"/>
                <a:gd name="connsiteY6" fmla="*/ 7139 h 23149"/>
                <a:gd name="connsiteX7" fmla="*/ 5128 w 23029"/>
                <a:gd name="connsiteY7" fmla="*/ 1939 h 23149"/>
                <a:gd name="connsiteX8" fmla="*/ 11529 w 23029"/>
                <a:gd name="connsiteY8" fmla="*/ 0 h 23149"/>
                <a:gd name="connsiteX9" fmla="*/ 19660 w 23029"/>
                <a:gd name="connsiteY9" fmla="*/ 3387 h 23149"/>
                <a:gd name="connsiteX10" fmla="*/ 23029 w 23029"/>
                <a:gd name="connsiteY10" fmla="*/ 11564 h 2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29" h="23149">
                  <a:moveTo>
                    <a:pt x="23029" y="11564"/>
                  </a:moveTo>
                  <a:cubicBezTo>
                    <a:pt x="23038" y="13849"/>
                    <a:pt x="22365" y="16089"/>
                    <a:pt x="21099" y="17992"/>
                  </a:cubicBezTo>
                  <a:cubicBezTo>
                    <a:pt x="19833" y="19904"/>
                    <a:pt x="18031" y="21388"/>
                    <a:pt x="15927" y="22262"/>
                  </a:cubicBezTo>
                  <a:cubicBezTo>
                    <a:pt x="13824" y="23146"/>
                    <a:pt x="11511" y="23373"/>
                    <a:pt x="9271" y="22927"/>
                  </a:cubicBezTo>
                  <a:cubicBezTo>
                    <a:pt x="7040" y="22481"/>
                    <a:pt x="4983" y="21379"/>
                    <a:pt x="3371" y="19758"/>
                  </a:cubicBezTo>
                  <a:cubicBezTo>
                    <a:pt x="1759" y="18138"/>
                    <a:pt x="667" y="16071"/>
                    <a:pt x="221" y="13831"/>
                  </a:cubicBezTo>
                  <a:cubicBezTo>
                    <a:pt x="-226" y="11582"/>
                    <a:pt x="11" y="9251"/>
                    <a:pt x="876" y="7139"/>
                  </a:cubicBezTo>
                  <a:cubicBezTo>
                    <a:pt x="1750" y="5017"/>
                    <a:pt x="3234" y="3214"/>
                    <a:pt x="5128" y="1939"/>
                  </a:cubicBezTo>
                  <a:cubicBezTo>
                    <a:pt x="7022" y="674"/>
                    <a:pt x="9253" y="-9"/>
                    <a:pt x="11529" y="0"/>
                  </a:cubicBezTo>
                  <a:cubicBezTo>
                    <a:pt x="14580" y="0"/>
                    <a:pt x="17502" y="1220"/>
                    <a:pt x="19660" y="3387"/>
                  </a:cubicBezTo>
                  <a:cubicBezTo>
                    <a:pt x="21818" y="5554"/>
                    <a:pt x="23029" y="8495"/>
                    <a:pt x="23029" y="11564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4C884D48-14BE-31F2-3353-FD2844B063A0}"/>
                </a:ext>
              </a:extLst>
            </p:cNvPr>
            <p:cNvSpPr/>
            <p:nvPr/>
          </p:nvSpPr>
          <p:spPr>
            <a:xfrm>
              <a:off x="4822076" y="3018236"/>
              <a:ext cx="18654" cy="18752"/>
            </a:xfrm>
            <a:custGeom>
              <a:avLst/>
              <a:gdLst>
                <a:gd name="connsiteX0" fmla="*/ 25909 w 25908"/>
                <a:gd name="connsiteY0" fmla="*/ 13011 h 26044"/>
                <a:gd name="connsiteX1" fmla="*/ 23732 w 25908"/>
                <a:gd name="connsiteY1" fmla="*/ 20250 h 26044"/>
                <a:gd name="connsiteX2" fmla="*/ 17923 w 25908"/>
                <a:gd name="connsiteY2" fmla="*/ 25049 h 26044"/>
                <a:gd name="connsiteX3" fmla="*/ 10429 w 25908"/>
                <a:gd name="connsiteY3" fmla="*/ 25795 h 26044"/>
                <a:gd name="connsiteX4" fmla="*/ 3792 w 25908"/>
                <a:gd name="connsiteY4" fmla="*/ 22226 h 26044"/>
                <a:gd name="connsiteX5" fmla="*/ 250 w 25908"/>
                <a:gd name="connsiteY5" fmla="*/ 15561 h 26044"/>
                <a:gd name="connsiteX6" fmla="*/ 987 w 25908"/>
                <a:gd name="connsiteY6" fmla="*/ 8031 h 26044"/>
                <a:gd name="connsiteX7" fmla="*/ 5768 w 25908"/>
                <a:gd name="connsiteY7" fmla="*/ 2185 h 26044"/>
                <a:gd name="connsiteX8" fmla="*/ 12970 w 25908"/>
                <a:gd name="connsiteY8" fmla="*/ 0 h 26044"/>
                <a:gd name="connsiteX9" fmla="*/ 22121 w 25908"/>
                <a:gd name="connsiteY9" fmla="*/ 3806 h 26044"/>
                <a:gd name="connsiteX10" fmla="*/ 25909 w 25908"/>
                <a:gd name="connsiteY10" fmla="*/ 13011 h 2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08" h="26044">
                  <a:moveTo>
                    <a:pt x="25909" y="13011"/>
                  </a:moveTo>
                  <a:cubicBezTo>
                    <a:pt x="25918" y="15588"/>
                    <a:pt x="25162" y="18101"/>
                    <a:pt x="23732" y="20250"/>
                  </a:cubicBezTo>
                  <a:cubicBezTo>
                    <a:pt x="22312" y="22390"/>
                    <a:pt x="20291" y="24065"/>
                    <a:pt x="17923" y="25049"/>
                  </a:cubicBezTo>
                  <a:cubicBezTo>
                    <a:pt x="15556" y="26041"/>
                    <a:pt x="12943" y="26296"/>
                    <a:pt x="10429" y="25795"/>
                  </a:cubicBezTo>
                  <a:cubicBezTo>
                    <a:pt x="7916" y="25294"/>
                    <a:pt x="5604" y="24056"/>
                    <a:pt x="3792" y="22226"/>
                  </a:cubicBezTo>
                  <a:cubicBezTo>
                    <a:pt x="1980" y="20405"/>
                    <a:pt x="751" y="18083"/>
                    <a:pt x="250" y="15561"/>
                  </a:cubicBezTo>
                  <a:cubicBezTo>
                    <a:pt x="-251" y="13030"/>
                    <a:pt x="4" y="10407"/>
                    <a:pt x="987" y="8031"/>
                  </a:cubicBezTo>
                  <a:cubicBezTo>
                    <a:pt x="1971" y="5654"/>
                    <a:pt x="3637" y="3615"/>
                    <a:pt x="5768" y="2185"/>
                  </a:cubicBezTo>
                  <a:cubicBezTo>
                    <a:pt x="7898" y="756"/>
                    <a:pt x="10402" y="-9"/>
                    <a:pt x="12970" y="0"/>
                  </a:cubicBezTo>
                  <a:cubicBezTo>
                    <a:pt x="16403" y="0"/>
                    <a:pt x="19699" y="1366"/>
                    <a:pt x="22121" y="3806"/>
                  </a:cubicBezTo>
                  <a:cubicBezTo>
                    <a:pt x="24552" y="6246"/>
                    <a:pt x="25909" y="9561"/>
                    <a:pt x="25909" y="13011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C2CA936F-0FED-EEEC-0AF2-13EC4723BE5C}"/>
                </a:ext>
              </a:extLst>
            </p:cNvPr>
            <p:cNvSpPr/>
            <p:nvPr/>
          </p:nvSpPr>
          <p:spPr>
            <a:xfrm>
              <a:off x="4801571" y="3000910"/>
              <a:ext cx="18638" cy="18736"/>
            </a:xfrm>
            <a:custGeom>
              <a:avLst/>
              <a:gdLst>
                <a:gd name="connsiteX0" fmla="*/ 12948 w 25886"/>
                <a:gd name="connsiteY0" fmla="*/ 26023 h 26022"/>
                <a:gd name="connsiteX1" fmla="*/ 25886 w 25886"/>
                <a:gd name="connsiteY1" fmla="*/ 13011 h 26022"/>
                <a:gd name="connsiteX2" fmla="*/ 12948 w 25886"/>
                <a:gd name="connsiteY2" fmla="*/ 0 h 26022"/>
                <a:gd name="connsiteX3" fmla="*/ 0 w 25886"/>
                <a:gd name="connsiteY3" fmla="*/ 13011 h 26022"/>
                <a:gd name="connsiteX4" fmla="*/ 12948 w 25886"/>
                <a:gd name="connsiteY4" fmla="*/ 26023 h 2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" h="26022">
                  <a:moveTo>
                    <a:pt x="12948" y="26023"/>
                  </a:moveTo>
                  <a:cubicBezTo>
                    <a:pt x="20095" y="26023"/>
                    <a:pt x="25886" y="20195"/>
                    <a:pt x="25886" y="13011"/>
                  </a:cubicBezTo>
                  <a:cubicBezTo>
                    <a:pt x="25886" y="5827"/>
                    <a:pt x="20095" y="0"/>
                    <a:pt x="12948" y="0"/>
                  </a:cubicBezTo>
                  <a:cubicBezTo>
                    <a:pt x="5791" y="0"/>
                    <a:pt x="0" y="5827"/>
                    <a:pt x="0" y="13011"/>
                  </a:cubicBezTo>
                  <a:cubicBezTo>
                    <a:pt x="0" y="20195"/>
                    <a:pt x="5791" y="26023"/>
                    <a:pt x="12948" y="2602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C372353E-D0AB-3FE4-67EB-E9D02B02A66B}"/>
                </a:ext>
              </a:extLst>
            </p:cNvPr>
            <p:cNvSpPr/>
            <p:nvPr/>
          </p:nvSpPr>
          <p:spPr>
            <a:xfrm>
              <a:off x="4929470" y="3167359"/>
              <a:ext cx="12432" cy="12498"/>
            </a:xfrm>
            <a:custGeom>
              <a:avLst/>
              <a:gdLst>
                <a:gd name="connsiteX0" fmla="*/ 0 w 17267"/>
                <a:gd name="connsiteY0" fmla="*/ 8681 h 17358"/>
                <a:gd name="connsiteX1" fmla="*/ 1457 w 17267"/>
                <a:gd name="connsiteY1" fmla="*/ 3856 h 17358"/>
                <a:gd name="connsiteX2" fmla="*/ 5327 w 17267"/>
                <a:gd name="connsiteY2" fmla="*/ 660 h 17358"/>
                <a:gd name="connsiteX3" fmla="*/ 10316 w 17267"/>
                <a:gd name="connsiteY3" fmla="*/ 168 h 17358"/>
                <a:gd name="connsiteX4" fmla="*/ 14741 w 17267"/>
                <a:gd name="connsiteY4" fmla="*/ 2545 h 17358"/>
                <a:gd name="connsiteX5" fmla="*/ 17100 w 17267"/>
                <a:gd name="connsiteY5" fmla="*/ 6988 h 17358"/>
                <a:gd name="connsiteX6" fmla="*/ 16608 w 17267"/>
                <a:gd name="connsiteY6" fmla="*/ 12005 h 17358"/>
                <a:gd name="connsiteX7" fmla="*/ 13430 w 17267"/>
                <a:gd name="connsiteY7" fmla="*/ 15893 h 17358"/>
                <a:gd name="connsiteX8" fmla="*/ 8632 w 17267"/>
                <a:gd name="connsiteY8" fmla="*/ 17359 h 17358"/>
                <a:gd name="connsiteX9" fmla="*/ 2531 w 17267"/>
                <a:gd name="connsiteY9" fmla="*/ 14818 h 17358"/>
                <a:gd name="connsiteX10" fmla="*/ 0 w 17267"/>
                <a:gd name="connsiteY10" fmla="*/ 8681 h 1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67" h="17358">
                  <a:moveTo>
                    <a:pt x="0" y="8681"/>
                  </a:moveTo>
                  <a:cubicBezTo>
                    <a:pt x="0" y="6960"/>
                    <a:pt x="510" y="5285"/>
                    <a:pt x="1457" y="3856"/>
                  </a:cubicBezTo>
                  <a:cubicBezTo>
                    <a:pt x="2404" y="2435"/>
                    <a:pt x="3751" y="1315"/>
                    <a:pt x="5327" y="660"/>
                  </a:cubicBezTo>
                  <a:cubicBezTo>
                    <a:pt x="6911" y="4"/>
                    <a:pt x="8641" y="-169"/>
                    <a:pt x="10316" y="168"/>
                  </a:cubicBezTo>
                  <a:cubicBezTo>
                    <a:pt x="11992" y="505"/>
                    <a:pt x="13530" y="1334"/>
                    <a:pt x="14741" y="2545"/>
                  </a:cubicBezTo>
                  <a:cubicBezTo>
                    <a:pt x="15943" y="3755"/>
                    <a:pt x="16772" y="5303"/>
                    <a:pt x="17100" y="6988"/>
                  </a:cubicBezTo>
                  <a:cubicBezTo>
                    <a:pt x="17436" y="8672"/>
                    <a:pt x="17264" y="10411"/>
                    <a:pt x="16608" y="12005"/>
                  </a:cubicBezTo>
                  <a:cubicBezTo>
                    <a:pt x="15952" y="13589"/>
                    <a:pt x="14851" y="14946"/>
                    <a:pt x="13430" y="15893"/>
                  </a:cubicBezTo>
                  <a:cubicBezTo>
                    <a:pt x="12010" y="16849"/>
                    <a:pt x="10343" y="17359"/>
                    <a:pt x="8632" y="17359"/>
                  </a:cubicBezTo>
                  <a:cubicBezTo>
                    <a:pt x="6346" y="17359"/>
                    <a:pt x="4152" y="16439"/>
                    <a:pt x="2531" y="14818"/>
                  </a:cubicBezTo>
                  <a:cubicBezTo>
                    <a:pt x="910" y="13188"/>
                    <a:pt x="0" y="10985"/>
                    <a:pt x="0" y="8681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0E760ACC-479E-0DF9-6F4D-EC52A51F20FF}"/>
                </a:ext>
              </a:extLst>
            </p:cNvPr>
            <p:cNvSpPr/>
            <p:nvPr/>
          </p:nvSpPr>
          <p:spPr>
            <a:xfrm>
              <a:off x="4922147" y="3189753"/>
              <a:ext cx="12432" cy="12498"/>
            </a:xfrm>
            <a:custGeom>
              <a:avLst/>
              <a:gdLst>
                <a:gd name="connsiteX0" fmla="*/ 0 w 17267"/>
                <a:gd name="connsiteY0" fmla="*/ 8681 h 17358"/>
                <a:gd name="connsiteX1" fmla="*/ 1457 w 17267"/>
                <a:gd name="connsiteY1" fmla="*/ 3856 h 17358"/>
                <a:gd name="connsiteX2" fmla="*/ 5336 w 17267"/>
                <a:gd name="connsiteY2" fmla="*/ 660 h 17358"/>
                <a:gd name="connsiteX3" fmla="*/ 10316 w 17267"/>
                <a:gd name="connsiteY3" fmla="*/ 168 h 17358"/>
                <a:gd name="connsiteX4" fmla="*/ 14741 w 17267"/>
                <a:gd name="connsiteY4" fmla="*/ 2544 h 17358"/>
                <a:gd name="connsiteX5" fmla="*/ 17100 w 17267"/>
                <a:gd name="connsiteY5" fmla="*/ 6988 h 17358"/>
                <a:gd name="connsiteX6" fmla="*/ 16617 w 17267"/>
                <a:gd name="connsiteY6" fmla="*/ 12005 h 17358"/>
                <a:gd name="connsiteX7" fmla="*/ 13430 w 17267"/>
                <a:gd name="connsiteY7" fmla="*/ 15893 h 17358"/>
                <a:gd name="connsiteX8" fmla="*/ 8641 w 17267"/>
                <a:gd name="connsiteY8" fmla="*/ 17359 h 17358"/>
                <a:gd name="connsiteX9" fmla="*/ 2531 w 17267"/>
                <a:gd name="connsiteY9" fmla="*/ 14818 h 17358"/>
                <a:gd name="connsiteX10" fmla="*/ 0 w 17267"/>
                <a:gd name="connsiteY10" fmla="*/ 8681 h 1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67" h="17358">
                  <a:moveTo>
                    <a:pt x="0" y="8681"/>
                  </a:moveTo>
                  <a:cubicBezTo>
                    <a:pt x="0" y="6961"/>
                    <a:pt x="510" y="5285"/>
                    <a:pt x="1457" y="3856"/>
                  </a:cubicBezTo>
                  <a:cubicBezTo>
                    <a:pt x="2404" y="2435"/>
                    <a:pt x="3751" y="1315"/>
                    <a:pt x="5336" y="660"/>
                  </a:cubicBezTo>
                  <a:cubicBezTo>
                    <a:pt x="6911" y="4"/>
                    <a:pt x="8650" y="-169"/>
                    <a:pt x="10316" y="168"/>
                  </a:cubicBezTo>
                  <a:cubicBezTo>
                    <a:pt x="11992" y="505"/>
                    <a:pt x="13530" y="1333"/>
                    <a:pt x="14741" y="2544"/>
                  </a:cubicBezTo>
                  <a:cubicBezTo>
                    <a:pt x="15952" y="3755"/>
                    <a:pt x="16772" y="5303"/>
                    <a:pt x="17100" y="6988"/>
                  </a:cubicBezTo>
                  <a:cubicBezTo>
                    <a:pt x="17436" y="8672"/>
                    <a:pt x="17264" y="10411"/>
                    <a:pt x="16617" y="12005"/>
                  </a:cubicBezTo>
                  <a:cubicBezTo>
                    <a:pt x="15962" y="13589"/>
                    <a:pt x="14851" y="14946"/>
                    <a:pt x="13430" y="15893"/>
                  </a:cubicBezTo>
                  <a:cubicBezTo>
                    <a:pt x="12010" y="16849"/>
                    <a:pt x="10343" y="17359"/>
                    <a:pt x="8641" y="17359"/>
                  </a:cubicBezTo>
                  <a:cubicBezTo>
                    <a:pt x="6346" y="17359"/>
                    <a:pt x="4152" y="16439"/>
                    <a:pt x="2531" y="14818"/>
                  </a:cubicBezTo>
                  <a:cubicBezTo>
                    <a:pt x="911" y="13189"/>
                    <a:pt x="0" y="10985"/>
                    <a:pt x="0" y="8681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D810C191-A214-4982-4AD1-C2421F1D7F8D}"/>
                </a:ext>
              </a:extLst>
            </p:cNvPr>
            <p:cNvSpPr/>
            <p:nvPr/>
          </p:nvSpPr>
          <p:spPr>
            <a:xfrm>
              <a:off x="4893400" y="3203285"/>
              <a:ext cx="14511" cy="14583"/>
            </a:xfrm>
            <a:custGeom>
              <a:avLst/>
              <a:gdLst>
                <a:gd name="connsiteX0" fmla="*/ 0 w 20154"/>
                <a:gd name="connsiteY0" fmla="*/ 10129 h 20254"/>
                <a:gd name="connsiteX1" fmla="*/ 1703 w 20154"/>
                <a:gd name="connsiteY1" fmla="*/ 4502 h 20254"/>
                <a:gd name="connsiteX2" fmla="*/ 6228 w 20154"/>
                <a:gd name="connsiteY2" fmla="*/ 769 h 20254"/>
                <a:gd name="connsiteX3" fmla="*/ 12046 w 20154"/>
                <a:gd name="connsiteY3" fmla="*/ 195 h 20254"/>
                <a:gd name="connsiteX4" fmla="*/ 17209 w 20154"/>
                <a:gd name="connsiteY4" fmla="*/ 2972 h 20254"/>
                <a:gd name="connsiteX5" fmla="*/ 19959 w 20154"/>
                <a:gd name="connsiteY5" fmla="*/ 8162 h 20254"/>
                <a:gd name="connsiteX6" fmla="*/ 19385 w 20154"/>
                <a:gd name="connsiteY6" fmla="*/ 14008 h 20254"/>
                <a:gd name="connsiteX7" fmla="*/ 15670 w 20154"/>
                <a:gd name="connsiteY7" fmla="*/ 18551 h 20254"/>
                <a:gd name="connsiteX8" fmla="*/ 10061 w 20154"/>
                <a:gd name="connsiteY8" fmla="*/ 20254 h 20254"/>
                <a:gd name="connsiteX9" fmla="*/ 2950 w 20154"/>
                <a:gd name="connsiteY9" fmla="*/ 17286 h 20254"/>
                <a:gd name="connsiteX10" fmla="*/ 0 w 20154"/>
                <a:gd name="connsiteY10" fmla="*/ 10129 h 2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54" h="20254">
                  <a:moveTo>
                    <a:pt x="0" y="10129"/>
                  </a:moveTo>
                  <a:cubicBezTo>
                    <a:pt x="0" y="8126"/>
                    <a:pt x="592" y="6168"/>
                    <a:pt x="1703" y="4502"/>
                  </a:cubicBezTo>
                  <a:cubicBezTo>
                    <a:pt x="2813" y="2836"/>
                    <a:pt x="4389" y="1534"/>
                    <a:pt x="6228" y="769"/>
                  </a:cubicBezTo>
                  <a:cubicBezTo>
                    <a:pt x="8067" y="4"/>
                    <a:pt x="10098" y="-196"/>
                    <a:pt x="12046" y="195"/>
                  </a:cubicBezTo>
                  <a:cubicBezTo>
                    <a:pt x="14004" y="587"/>
                    <a:pt x="15798" y="1552"/>
                    <a:pt x="17209" y="2972"/>
                  </a:cubicBezTo>
                  <a:cubicBezTo>
                    <a:pt x="18611" y="4384"/>
                    <a:pt x="19576" y="6196"/>
                    <a:pt x="19959" y="8162"/>
                  </a:cubicBezTo>
                  <a:cubicBezTo>
                    <a:pt x="20350" y="10120"/>
                    <a:pt x="20150" y="12160"/>
                    <a:pt x="19385" y="14008"/>
                  </a:cubicBezTo>
                  <a:cubicBezTo>
                    <a:pt x="18620" y="15856"/>
                    <a:pt x="17328" y="17441"/>
                    <a:pt x="15670" y="18551"/>
                  </a:cubicBezTo>
                  <a:cubicBezTo>
                    <a:pt x="14004" y="19662"/>
                    <a:pt x="12055" y="20254"/>
                    <a:pt x="10061" y="20254"/>
                  </a:cubicBezTo>
                  <a:cubicBezTo>
                    <a:pt x="7394" y="20245"/>
                    <a:pt x="4835" y="19180"/>
                    <a:pt x="2950" y="17286"/>
                  </a:cubicBezTo>
                  <a:cubicBezTo>
                    <a:pt x="1065" y="15383"/>
                    <a:pt x="0" y="12806"/>
                    <a:pt x="0" y="10129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57C1D606-9038-BAB1-CB8C-286A46EEAACF}"/>
                </a:ext>
              </a:extLst>
            </p:cNvPr>
            <p:cNvSpPr/>
            <p:nvPr/>
          </p:nvSpPr>
          <p:spPr>
            <a:xfrm>
              <a:off x="4881403" y="3232156"/>
              <a:ext cx="14506" cy="14582"/>
            </a:xfrm>
            <a:custGeom>
              <a:avLst/>
              <a:gdLst>
                <a:gd name="connsiteX0" fmla="*/ 0 w 20147"/>
                <a:gd name="connsiteY0" fmla="*/ 10129 h 20253"/>
                <a:gd name="connsiteX1" fmla="*/ 1693 w 20147"/>
                <a:gd name="connsiteY1" fmla="*/ 4502 h 20253"/>
                <a:gd name="connsiteX2" fmla="*/ 6219 w 20147"/>
                <a:gd name="connsiteY2" fmla="*/ 778 h 20253"/>
                <a:gd name="connsiteX3" fmla="*/ 12037 w 20147"/>
                <a:gd name="connsiteY3" fmla="*/ 195 h 20253"/>
                <a:gd name="connsiteX4" fmla="*/ 17200 w 20147"/>
                <a:gd name="connsiteY4" fmla="*/ 2972 h 20253"/>
                <a:gd name="connsiteX5" fmla="*/ 19959 w 20147"/>
                <a:gd name="connsiteY5" fmla="*/ 8153 h 20253"/>
                <a:gd name="connsiteX6" fmla="*/ 19385 w 20147"/>
                <a:gd name="connsiteY6" fmla="*/ 14008 h 20253"/>
                <a:gd name="connsiteX7" fmla="*/ 15670 w 20147"/>
                <a:gd name="connsiteY7" fmla="*/ 18551 h 20253"/>
                <a:gd name="connsiteX8" fmla="*/ 10070 w 20147"/>
                <a:gd name="connsiteY8" fmla="*/ 20254 h 20253"/>
                <a:gd name="connsiteX9" fmla="*/ 6219 w 20147"/>
                <a:gd name="connsiteY9" fmla="*/ 19489 h 20253"/>
                <a:gd name="connsiteX10" fmla="*/ 2950 w 20147"/>
                <a:gd name="connsiteY10" fmla="*/ 17295 h 20253"/>
                <a:gd name="connsiteX11" fmla="*/ 765 w 20147"/>
                <a:gd name="connsiteY11" fmla="*/ 14008 h 20253"/>
                <a:gd name="connsiteX12" fmla="*/ 0 w 20147"/>
                <a:gd name="connsiteY12" fmla="*/ 10129 h 2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147" h="20253">
                  <a:moveTo>
                    <a:pt x="0" y="10129"/>
                  </a:moveTo>
                  <a:cubicBezTo>
                    <a:pt x="0" y="8126"/>
                    <a:pt x="592" y="6168"/>
                    <a:pt x="1693" y="4502"/>
                  </a:cubicBezTo>
                  <a:cubicBezTo>
                    <a:pt x="2804" y="2836"/>
                    <a:pt x="4380" y="1543"/>
                    <a:pt x="6219" y="778"/>
                  </a:cubicBezTo>
                  <a:cubicBezTo>
                    <a:pt x="8058" y="4"/>
                    <a:pt x="10089" y="-197"/>
                    <a:pt x="12037" y="195"/>
                  </a:cubicBezTo>
                  <a:cubicBezTo>
                    <a:pt x="13995" y="586"/>
                    <a:pt x="15788" y="1552"/>
                    <a:pt x="17200" y="2972"/>
                  </a:cubicBezTo>
                  <a:cubicBezTo>
                    <a:pt x="18611" y="4384"/>
                    <a:pt x="19567" y="6186"/>
                    <a:pt x="19959" y="8153"/>
                  </a:cubicBezTo>
                  <a:cubicBezTo>
                    <a:pt x="20341" y="10120"/>
                    <a:pt x="20141" y="12150"/>
                    <a:pt x="19385" y="14008"/>
                  </a:cubicBezTo>
                  <a:cubicBezTo>
                    <a:pt x="18620" y="15856"/>
                    <a:pt x="17327" y="17440"/>
                    <a:pt x="15670" y="18551"/>
                  </a:cubicBezTo>
                  <a:cubicBezTo>
                    <a:pt x="14013" y="19662"/>
                    <a:pt x="12064" y="20254"/>
                    <a:pt x="10070" y="20254"/>
                  </a:cubicBezTo>
                  <a:cubicBezTo>
                    <a:pt x="8750" y="20254"/>
                    <a:pt x="7439" y="19999"/>
                    <a:pt x="6219" y="19489"/>
                  </a:cubicBezTo>
                  <a:cubicBezTo>
                    <a:pt x="4990" y="18979"/>
                    <a:pt x="3879" y="18233"/>
                    <a:pt x="2950" y="17295"/>
                  </a:cubicBezTo>
                  <a:cubicBezTo>
                    <a:pt x="2012" y="16357"/>
                    <a:pt x="1265" y="15237"/>
                    <a:pt x="765" y="14008"/>
                  </a:cubicBezTo>
                  <a:cubicBezTo>
                    <a:pt x="255" y="12779"/>
                    <a:pt x="0" y="11458"/>
                    <a:pt x="0" y="10129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9E428F47-FF38-A7CB-A322-EE9EDC0122E9}"/>
                </a:ext>
              </a:extLst>
            </p:cNvPr>
            <p:cNvSpPr/>
            <p:nvPr/>
          </p:nvSpPr>
          <p:spPr>
            <a:xfrm>
              <a:off x="4851928" y="3224073"/>
              <a:ext cx="14504" cy="14582"/>
            </a:xfrm>
            <a:custGeom>
              <a:avLst/>
              <a:gdLst>
                <a:gd name="connsiteX0" fmla="*/ 0 w 20144"/>
                <a:gd name="connsiteY0" fmla="*/ 10129 h 20253"/>
                <a:gd name="connsiteX1" fmla="*/ 1694 w 20144"/>
                <a:gd name="connsiteY1" fmla="*/ 4502 h 20253"/>
                <a:gd name="connsiteX2" fmla="*/ 6219 w 20144"/>
                <a:gd name="connsiteY2" fmla="*/ 778 h 20253"/>
                <a:gd name="connsiteX3" fmla="*/ 12037 w 20144"/>
                <a:gd name="connsiteY3" fmla="*/ 195 h 20253"/>
                <a:gd name="connsiteX4" fmla="*/ 17200 w 20144"/>
                <a:gd name="connsiteY4" fmla="*/ 2972 h 20253"/>
                <a:gd name="connsiteX5" fmla="*/ 19950 w 20144"/>
                <a:gd name="connsiteY5" fmla="*/ 8153 h 20253"/>
                <a:gd name="connsiteX6" fmla="*/ 19376 w 20144"/>
                <a:gd name="connsiteY6" fmla="*/ 14008 h 20253"/>
                <a:gd name="connsiteX7" fmla="*/ 15670 w 20144"/>
                <a:gd name="connsiteY7" fmla="*/ 18551 h 20253"/>
                <a:gd name="connsiteX8" fmla="*/ 10070 w 20144"/>
                <a:gd name="connsiteY8" fmla="*/ 20254 h 20253"/>
                <a:gd name="connsiteX9" fmla="*/ 2950 w 20144"/>
                <a:gd name="connsiteY9" fmla="*/ 17295 h 20253"/>
                <a:gd name="connsiteX10" fmla="*/ 0 w 20144"/>
                <a:gd name="connsiteY10" fmla="*/ 10129 h 2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44" h="20253">
                  <a:moveTo>
                    <a:pt x="0" y="10129"/>
                  </a:moveTo>
                  <a:cubicBezTo>
                    <a:pt x="0" y="8126"/>
                    <a:pt x="592" y="6168"/>
                    <a:pt x="1694" y="4502"/>
                  </a:cubicBezTo>
                  <a:cubicBezTo>
                    <a:pt x="2804" y="2836"/>
                    <a:pt x="4380" y="1543"/>
                    <a:pt x="6219" y="778"/>
                  </a:cubicBezTo>
                  <a:cubicBezTo>
                    <a:pt x="8058" y="4"/>
                    <a:pt x="10080" y="-197"/>
                    <a:pt x="12037" y="195"/>
                  </a:cubicBezTo>
                  <a:cubicBezTo>
                    <a:pt x="13995" y="587"/>
                    <a:pt x="15788" y="1552"/>
                    <a:pt x="17200" y="2972"/>
                  </a:cubicBezTo>
                  <a:cubicBezTo>
                    <a:pt x="18602" y="4384"/>
                    <a:pt x="19567" y="6186"/>
                    <a:pt x="19950" y="8153"/>
                  </a:cubicBezTo>
                  <a:cubicBezTo>
                    <a:pt x="20341" y="10120"/>
                    <a:pt x="20141" y="12160"/>
                    <a:pt x="19376" y="14008"/>
                  </a:cubicBezTo>
                  <a:cubicBezTo>
                    <a:pt x="18620" y="15856"/>
                    <a:pt x="17327" y="17440"/>
                    <a:pt x="15670" y="18551"/>
                  </a:cubicBezTo>
                  <a:cubicBezTo>
                    <a:pt x="14013" y="19662"/>
                    <a:pt x="12064" y="20254"/>
                    <a:pt x="10070" y="20254"/>
                  </a:cubicBezTo>
                  <a:cubicBezTo>
                    <a:pt x="7403" y="20254"/>
                    <a:pt x="4835" y="19189"/>
                    <a:pt x="2950" y="17295"/>
                  </a:cubicBezTo>
                  <a:cubicBezTo>
                    <a:pt x="1056" y="15392"/>
                    <a:pt x="0" y="12815"/>
                    <a:pt x="0" y="10129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AABD485B-8527-43AA-14D7-7CBB962B5299}"/>
                </a:ext>
              </a:extLst>
            </p:cNvPr>
            <p:cNvSpPr/>
            <p:nvPr/>
          </p:nvSpPr>
          <p:spPr>
            <a:xfrm>
              <a:off x="4845425" y="3247542"/>
              <a:ext cx="16580" cy="16667"/>
            </a:xfrm>
            <a:custGeom>
              <a:avLst/>
              <a:gdLst>
                <a:gd name="connsiteX0" fmla="*/ 0 w 23028"/>
                <a:gd name="connsiteY0" fmla="*/ 11577 h 23149"/>
                <a:gd name="connsiteX1" fmla="*/ 1939 w 23028"/>
                <a:gd name="connsiteY1" fmla="*/ 5139 h 23149"/>
                <a:gd name="connsiteX2" fmla="*/ 7111 w 23028"/>
                <a:gd name="connsiteY2" fmla="*/ 878 h 23149"/>
                <a:gd name="connsiteX3" fmla="*/ 13767 w 23028"/>
                <a:gd name="connsiteY3" fmla="*/ 222 h 23149"/>
                <a:gd name="connsiteX4" fmla="*/ 19658 w 23028"/>
                <a:gd name="connsiteY4" fmla="*/ 3391 h 23149"/>
                <a:gd name="connsiteX5" fmla="*/ 22809 w 23028"/>
                <a:gd name="connsiteY5" fmla="*/ 9328 h 23149"/>
                <a:gd name="connsiteX6" fmla="*/ 22144 w 23028"/>
                <a:gd name="connsiteY6" fmla="*/ 16011 h 23149"/>
                <a:gd name="connsiteX7" fmla="*/ 17901 w 23028"/>
                <a:gd name="connsiteY7" fmla="*/ 21210 h 23149"/>
                <a:gd name="connsiteX8" fmla="*/ 11500 w 23028"/>
                <a:gd name="connsiteY8" fmla="*/ 23150 h 23149"/>
                <a:gd name="connsiteX9" fmla="*/ 3360 w 23028"/>
                <a:gd name="connsiteY9" fmla="*/ 19754 h 23149"/>
                <a:gd name="connsiteX10" fmla="*/ 0 w 23028"/>
                <a:gd name="connsiteY10" fmla="*/ 11577 h 2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28" h="23149">
                  <a:moveTo>
                    <a:pt x="0" y="11577"/>
                  </a:moveTo>
                  <a:cubicBezTo>
                    <a:pt x="0" y="9282"/>
                    <a:pt x="674" y="7042"/>
                    <a:pt x="1939" y="5139"/>
                  </a:cubicBezTo>
                  <a:cubicBezTo>
                    <a:pt x="3205" y="3236"/>
                    <a:pt x="4999" y="1752"/>
                    <a:pt x="7111" y="878"/>
                  </a:cubicBezTo>
                  <a:cubicBezTo>
                    <a:pt x="9215" y="4"/>
                    <a:pt x="11527" y="-224"/>
                    <a:pt x="13767" y="222"/>
                  </a:cubicBezTo>
                  <a:cubicBezTo>
                    <a:pt x="15998" y="669"/>
                    <a:pt x="18047" y="1780"/>
                    <a:pt x="19658" y="3391"/>
                  </a:cubicBezTo>
                  <a:cubicBezTo>
                    <a:pt x="21270" y="5012"/>
                    <a:pt x="22363" y="7079"/>
                    <a:pt x="22809" y="9328"/>
                  </a:cubicBezTo>
                  <a:cubicBezTo>
                    <a:pt x="23255" y="11568"/>
                    <a:pt x="23018" y="13899"/>
                    <a:pt x="22144" y="16011"/>
                  </a:cubicBezTo>
                  <a:cubicBezTo>
                    <a:pt x="21270" y="18133"/>
                    <a:pt x="19795" y="19936"/>
                    <a:pt x="17901" y="21210"/>
                  </a:cubicBezTo>
                  <a:cubicBezTo>
                    <a:pt x="16007" y="22476"/>
                    <a:pt x="13776" y="23150"/>
                    <a:pt x="11500" y="23150"/>
                  </a:cubicBezTo>
                  <a:cubicBezTo>
                    <a:pt x="8450" y="23150"/>
                    <a:pt x="5518" y="21930"/>
                    <a:pt x="3360" y="19754"/>
                  </a:cubicBezTo>
                  <a:cubicBezTo>
                    <a:pt x="1211" y="17586"/>
                    <a:pt x="0" y="14645"/>
                    <a:pt x="0" y="11577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7AE48067-9AB8-2658-5CD3-95ED1685B2AE}"/>
                </a:ext>
              </a:extLst>
            </p:cNvPr>
            <p:cNvSpPr/>
            <p:nvPr/>
          </p:nvSpPr>
          <p:spPr>
            <a:xfrm>
              <a:off x="4808843" y="3263671"/>
              <a:ext cx="16582" cy="16667"/>
            </a:xfrm>
            <a:custGeom>
              <a:avLst/>
              <a:gdLst>
                <a:gd name="connsiteX0" fmla="*/ 0 w 23031"/>
                <a:gd name="connsiteY0" fmla="*/ 11586 h 23149"/>
                <a:gd name="connsiteX1" fmla="*/ 1940 w 23031"/>
                <a:gd name="connsiteY1" fmla="*/ 5157 h 23149"/>
                <a:gd name="connsiteX2" fmla="*/ 7102 w 23031"/>
                <a:gd name="connsiteY2" fmla="*/ 887 h 23149"/>
                <a:gd name="connsiteX3" fmla="*/ 13758 w 23031"/>
                <a:gd name="connsiteY3" fmla="*/ 222 h 23149"/>
                <a:gd name="connsiteX4" fmla="*/ 19659 w 23031"/>
                <a:gd name="connsiteY4" fmla="*/ 3382 h 23149"/>
                <a:gd name="connsiteX5" fmla="*/ 22809 w 23031"/>
                <a:gd name="connsiteY5" fmla="*/ 9309 h 23149"/>
                <a:gd name="connsiteX6" fmla="*/ 22162 w 23031"/>
                <a:gd name="connsiteY6" fmla="*/ 16002 h 23149"/>
                <a:gd name="connsiteX7" fmla="*/ 17919 w 23031"/>
                <a:gd name="connsiteY7" fmla="*/ 21201 h 23149"/>
                <a:gd name="connsiteX8" fmla="*/ 11518 w 23031"/>
                <a:gd name="connsiteY8" fmla="*/ 23149 h 23149"/>
                <a:gd name="connsiteX9" fmla="*/ 3378 w 23031"/>
                <a:gd name="connsiteY9" fmla="*/ 19762 h 23149"/>
                <a:gd name="connsiteX10" fmla="*/ 0 w 23031"/>
                <a:gd name="connsiteY10" fmla="*/ 11586 h 2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31" h="23149">
                  <a:moveTo>
                    <a:pt x="0" y="11586"/>
                  </a:moveTo>
                  <a:cubicBezTo>
                    <a:pt x="0" y="9300"/>
                    <a:pt x="674" y="7060"/>
                    <a:pt x="1940" y="5157"/>
                  </a:cubicBezTo>
                  <a:cubicBezTo>
                    <a:pt x="3205" y="3245"/>
                    <a:pt x="4999" y="1761"/>
                    <a:pt x="7102" y="887"/>
                  </a:cubicBezTo>
                  <a:cubicBezTo>
                    <a:pt x="9206" y="4"/>
                    <a:pt x="11528" y="-224"/>
                    <a:pt x="13758" y="222"/>
                  </a:cubicBezTo>
                  <a:cubicBezTo>
                    <a:pt x="15989" y="668"/>
                    <a:pt x="18047" y="1770"/>
                    <a:pt x="19659" y="3382"/>
                  </a:cubicBezTo>
                  <a:cubicBezTo>
                    <a:pt x="21270" y="5003"/>
                    <a:pt x="22372" y="7069"/>
                    <a:pt x="22809" y="9309"/>
                  </a:cubicBezTo>
                  <a:cubicBezTo>
                    <a:pt x="23255" y="11558"/>
                    <a:pt x="23028" y="13889"/>
                    <a:pt x="22162" y="16002"/>
                  </a:cubicBezTo>
                  <a:cubicBezTo>
                    <a:pt x="21288" y="18114"/>
                    <a:pt x="19813" y="19926"/>
                    <a:pt x="17919" y="21201"/>
                  </a:cubicBezTo>
                  <a:cubicBezTo>
                    <a:pt x="16025" y="22467"/>
                    <a:pt x="13795" y="23149"/>
                    <a:pt x="11518" y="23149"/>
                  </a:cubicBezTo>
                  <a:cubicBezTo>
                    <a:pt x="8468" y="23149"/>
                    <a:pt x="5536" y="21929"/>
                    <a:pt x="3378" y="19762"/>
                  </a:cubicBezTo>
                  <a:cubicBezTo>
                    <a:pt x="1220" y="17595"/>
                    <a:pt x="9" y="14654"/>
                    <a:pt x="0" y="11586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283ADD13-9878-E9E2-1A05-3FBBE45C4047}"/>
                </a:ext>
              </a:extLst>
            </p:cNvPr>
            <p:cNvSpPr/>
            <p:nvPr/>
          </p:nvSpPr>
          <p:spPr>
            <a:xfrm>
              <a:off x="4819215" y="3239283"/>
              <a:ext cx="16582" cy="16672"/>
            </a:xfrm>
            <a:custGeom>
              <a:avLst/>
              <a:gdLst>
                <a:gd name="connsiteX0" fmla="*/ 0 w 23031"/>
                <a:gd name="connsiteY0" fmla="*/ 11593 h 23156"/>
                <a:gd name="connsiteX1" fmla="*/ 1930 w 23031"/>
                <a:gd name="connsiteY1" fmla="*/ 5155 h 23156"/>
                <a:gd name="connsiteX2" fmla="*/ 7102 w 23031"/>
                <a:gd name="connsiteY2" fmla="*/ 885 h 23156"/>
                <a:gd name="connsiteX3" fmla="*/ 13758 w 23031"/>
                <a:gd name="connsiteY3" fmla="*/ 220 h 23156"/>
                <a:gd name="connsiteX4" fmla="*/ 19659 w 23031"/>
                <a:gd name="connsiteY4" fmla="*/ 3389 h 23156"/>
                <a:gd name="connsiteX5" fmla="*/ 22809 w 23031"/>
                <a:gd name="connsiteY5" fmla="*/ 9326 h 23156"/>
                <a:gd name="connsiteX6" fmla="*/ 22153 w 23031"/>
                <a:gd name="connsiteY6" fmla="*/ 16009 h 23156"/>
                <a:gd name="connsiteX7" fmla="*/ 17901 w 23031"/>
                <a:gd name="connsiteY7" fmla="*/ 21208 h 23156"/>
                <a:gd name="connsiteX8" fmla="*/ 11500 w 23031"/>
                <a:gd name="connsiteY8" fmla="*/ 23156 h 23156"/>
                <a:gd name="connsiteX9" fmla="*/ 3369 w 23031"/>
                <a:gd name="connsiteY9" fmla="*/ 19769 h 23156"/>
                <a:gd name="connsiteX10" fmla="*/ 0 w 23031"/>
                <a:gd name="connsiteY10" fmla="*/ 11593 h 2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31" h="23156">
                  <a:moveTo>
                    <a:pt x="0" y="11593"/>
                  </a:moveTo>
                  <a:cubicBezTo>
                    <a:pt x="-9" y="9298"/>
                    <a:pt x="665" y="7058"/>
                    <a:pt x="1930" y="5155"/>
                  </a:cubicBezTo>
                  <a:cubicBezTo>
                    <a:pt x="3196" y="3252"/>
                    <a:pt x="4999" y="1768"/>
                    <a:pt x="7102" y="885"/>
                  </a:cubicBezTo>
                  <a:cubicBezTo>
                    <a:pt x="9206" y="11"/>
                    <a:pt x="11518" y="-226"/>
                    <a:pt x="13758" y="220"/>
                  </a:cubicBezTo>
                  <a:cubicBezTo>
                    <a:pt x="15989" y="666"/>
                    <a:pt x="18047" y="1777"/>
                    <a:pt x="19659" y="3389"/>
                  </a:cubicBezTo>
                  <a:cubicBezTo>
                    <a:pt x="21270" y="5010"/>
                    <a:pt x="22363" y="7077"/>
                    <a:pt x="22809" y="9326"/>
                  </a:cubicBezTo>
                  <a:cubicBezTo>
                    <a:pt x="23255" y="11565"/>
                    <a:pt x="23028" y="13896"/>
                    <a:pt x="22153" y="16009"/>
                  </a:cubicBezTo>
                  <a:cubicBezTo>
                    <a:pt x="21279" y="18130"/>
                    <a:pt x="19795" y="19933"/>
                    <a:pt x="17901" y="21208"/>
                  </a:cubicBezTo>
                  <a:cubicBezTo>
                    <a:pt x="16007" y="22483"/>
                    <a:pt x="13776" y="23156"/>
                    <a:pt x="11500" y="23156"/>
                  </a:cubicBezTo>
                  <a:cubicBezTo>
                    <a:pt x="8450" y="23156"/>
                    <a:pt x="5527" y="21936"/>
                    <a:pt x="3369" y="19769"/>
                  </a:cubicBezTo>
                  <a:cubicBezTo>
                    <a:pt x="1211" y="17602"/>
                    <a:pt x="0" y="14661"/>
                    <a:pt x="0" y="1159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7A27478D-0C59-39A8-7AC1-7FB88F800066}"/>
                </a:ext>
              </a:extLst>
            </p:cNvPr>
            <p:cNvSpPr/>
            <p:nvPr/>
          </p:nvSpPr>
          <p:spPr>
            <a:xfrm>
              <a:off x="4794873" y="3226710"/>
              <a:ext cx="16587" cy="16672"/>
            </a:xfrm>
            <a:custGeom>
              <a:avLst/>
              <a:gdLst>
                <a:gd name="connsiteX0" fmla="*/ 0 w 23038"/>
                <a:gd name="connsiteY0" fmla="*/ 11593 h 23156"/>
                <a:gd name="connsiteX1" fmla="*/ 1939 w 23038"/>
                <a:gd name="connsiteY1" fmla="*/ 5155 h 23156"/>
                <a:gd name="connsiteX2" fmla="*/ 7111 w 23038"/>
                <a:gd name="connsiteY2" fmla="*/ 885 h 23156"/>
                <a:gd name="connsiteX3" fmla="*/ 13767 w 23038"/>
                <a:gd name="connsiteY3" fmla="*/ 220 h 23156"/>
                <a:gd name="connsiteX4" fmla="*/ 19667 w 23038"/>
                <a:gd name="connsiteY4" fmla="*/ 3389 h 23156"/>
                <a:gd name="connsiteX5" fmla="*/ 22818 w 23038"/>
                <a:gd name="connsiteY5" fmla="*/ 9326 h 23156"/>
                <a:gd name="connsiteX6" fmla="*/ 22153 w 23038"/>
                <a:gd name="connsiteY6" fmla="*/ 16018 h 23156"/>
                <a:gd name="connsiteX7" fmla="*/ 17910 w 23038"/>
                <a:gd name="connsiteY7" fmla="*/ 21208 h 23156"/>
                <a:gd name="connsiteX8" fmla="*/ 11509 w 23038"/>
                <a:gd name="connsiteY8" fmla="*/ 23156 h 23156"/>
                <a:gd name="connsiteX9" fmla="*/ 3369 w 23038"/>
                <a:gd name="connsiteY9" fmla="*/ 19769 h 23156"/>
                <a:gd name="connsiteX10" fmla="*/ 0 w 23038"/>
                <a:gd name="connsiteY10" fmla="*/ 11593 h 2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38" h="23156">
                  <a:moveTo>
                    <a:pt x="0" y="11593"/>
                  </a:moveTo>
                  <a:cubicBezTo>
                    <a:pt x="0" y="9298"/>
                    <a:pt x="674" y="7058"/>
                    <a:pt x="1939" y="5155"/>
                  </a:cubicBezTo>
                  <a:cubicBezTo>
                    <a:pt x="3205" y="3252"/>
                    <a:pt x="4999" y="1768"/>
                    <a:pt x="7111" y="885"/>
                  </a:cubicBezTo>
                  <a:cubicBezTo>
                    <a:pt x="9215" y="11"/>
                    <a:pt x="11527" y="-226"/>
                    <a:pt x="13767" y="220"/>
                  </a:cubicBezTo>
                  <a:cubicBezTo>
                    <a:pt x="15998" y="666"/>
                    <a:pt x="18056" y="1777"/>
                    <a:pt x="19667" y="3389"/>
                  </a:cubicBezTo>
                  <a:cubicBezTo>
                    <a:pt x="21279" y="5009"/>
                    <a:pt x="22372" y="7077"/>
                    <a:pt x="22818" y="9326"/>
                  </a:cubicBezTo>
                  <a:cubicBezTo>
                    <a:pt x="23264" y="11565"/>
                    <a:pt x="23027" y="13896"/>
                    <a:pt x="22153" y="16018"/>
                  </a:cubicBezTo>
                  <a:cubicBezTo>
                    <a:pt x="21288" y="18130"/>
                    <a:pt x="19804" y="19933"/>
                    <a:pt x="17910" y="21208"/>
                  </a:cubicBezTo>
                  <a:cubicBezTo>
                    <a:pt x="16016" y="22483"/>
                    <a:pt x="13785" y="23156"/>
                    <a:pt x="11509" y="23156"/>
                  </a:cubicBezTo>
                  <a:cubicBezTo>
                    <a:pt x="8459" y="23156"/>
                    <a:pt x="5527" y="21936"/>
                    <a:pt x="3369" y="19769"/>
                  </a:cubicBezTo>
                  <a:cubicBezTo>
                    <a:pt x="1220" y="17602"/>
                    <a:pt x="0" y="14661"/>
                    <a:pt x="0" y="1159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41436631-BAFF-82A5-E000-9031405D29AE}"/>
                </a:ext>
              </a:extLst>
            </p:cNvPr>
            <p:cNvSpPr/>
            <p:nvPr/>
          </p:nvSpPr>
          <p:spPr>
            <a:xfrm>
              <a:off x="4776411" y="3257953"/>
              <a:ext cx="16581" cy="16667"/>
            </a:xfrm>
            <a:custGeom>
              <a:avLst/>
              <a:gdLst>
                <a:gd name="connsiteX0" fmla="*/ 0 w 23029"/>
                <a:gd name="connsiteY0" fmla="*/ 11577 h 23149"/>
                <a:gd name="connsiteX1" fmla="*/ 1940 w 23029"/>
                <a:gd name="connsiteY1" fmla="*/ 5140 h 23149"/>
                <a:gd name="connsiteX2" fmla="*/ 7111 w 23029"/>
                <a:gd name="connsiteY2" fmla="*/ 878 h 23149"/>
                <a:gd name="connsiteX3" fmla="*/ 13767 w 23029"/>
                <a:gd name="connsiteY3" fmla="*/ 223 h 23149"/>
                <a:gd name="connsiteX4" fmla="*/ 19658 w 23029"/>
                <a:gd name="connsiteY4" fmla="*/ 3391 h 23149"/>
                <a:gd name="connsiteX5" fmla="*/ 22809 w 23029"/>
                <a:gd name="connsiteY5" fmla="*/ 9328 h 23149"/>
                <a:gd name="connsiteX6" fmla="*/ 22153 w 23029"/>
                <a:gd name="connsiteY6" fmla="*/ 16011 h 23149"/>
                <a:gd name="connsiteX7" fmla="*/ 17901 w 23029"/>
                <a:gd name="connsiteY7" fmla="*/ 21201 h 23149"/>
                <a:gd name="connsiteX8" fmla="*/ 11500 w 23029"/>
                <a:gd name="connsiteY8" fmla="*/ 23150 h 23149"/>
                <a:gd name="connsiteX9" fmla="*/ 7093 w 23029"/>
                <a:gd name="connsiteY9" fmla="*/ 22267 h 23149"/>
                <a:gd name="connsiteX10" fmla="*/ 3360 w 23029"/>
                <a:gd name="connsiteY10" fmla="*/ 19763 h 23149"/>
                <a:gd name="connsiteX11" fmla="*/ 865 w 23029"/>
                <a:gd name="connsiteY11" fmla="*/ 16002 h 23149"/>
                <a:gd name="connsiteX12" fmla="*/ 0 w 23029"/>
                <a:gd name="connsiteY12" fmla="*/ 11577 h 2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9" h="23149">
                  <a:moveTo>
                    <a:pt x="0" y="11577"/>
                  </a:moveTo>
                  <a:cubicBezTo>
                    <a:pt x="0" y="9282"/>
                    <a:pt x="674" y="7042"/>
                    <a:pt x="1940" y="5140"/>
                  </a:cubicBezTo>
                  <a:cubicBezTo>
                    <a:pt x="3205" y="3236"/>
                    <a:pt x="5008" y="1752"/>
                    <a:pt x="7111" y="878"/>
                  </a:cubicBezTo>
                  <a:cubicBezTo>
                    <a:pt x="9215" y="4"/>
                    <a:pt x="11527" y="-224"/>
                    <a:pt x="13767" y="223"/>
                  </a:cubicBezTo>
                  <a:cubicBezTo>
                    <a:pt x="15998" y="669"/>
                    <a:pt x="18047" y="1770"/>
                    <a:pt x="19658" y="3391"/>
                  </a:cubicBezTo>
                  <a:cubicBezTo>
                    <a:pt x="21270" y="5012"/>
                    <a:pt x="22363" y="7079"/>
                    <a:pt x="22809" y="9328"/>
                  </a:cubicBezTo>
                  <a:cubicBezTo>
                    <a:pt x="23255" y="11568"/>
                    <a:pt x="23018" y="13899"/>
                    <a:pt x="22153" y="16011"/>
                  </a:cubicBezTo>
                  <a:cubicBezTo>
                    <a:pt x="21279" y="18124"/>
                    <a:pt x="19795" y="19936"/>
                    <a:pt x="17901" y="21201"/>
                  </a:cubicBezTo>
                  <a:cubicBezTo>
                    <a:pt x="16007" y="22476"/>
                    <a:pt x="13776" y="23150"/>
                    <a:pt x="11500" y="23150"/>
                  </a:cubicBezTo>
                  <a:cubicBezTo>
                    <a:pt x="9989" y="23150"/>
                    <a:pt x="8495" y="22849"/>
                    <a:pt x="7093" y="22267"/>
                  </a:cubicBezTo>
                  <a:cubicBezTo>
                    <a:pt x="5700" y="21684"/>
                    <a:pt x="4434" y="20837"/>
                    <a:pt x="3360" y="19763"/>
                  </a:cubicBezTo>
                  <a:cubicBezTo>
                    <a:pt x="2295" y="18679"/>
                    <a:pt x="1448" y="17404"/>
                    <a:pt x="865" y="16002"/>
                  </a:cubicBezTo>
                  <a:cubicBezTo>
                    <a:pt x="291" y="14600"/>
                    <a:pt x="0" y="13098"/>
                    <a:pt x="0" y="11577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DCD3DD2E-8EDD-4B75-A51C-479E4DB3F197}"/>
                </a:ext>
              </a:extLst>
            </p:cNvPr>
            <p:cNvSpPr/>
            <p:nvPr/>
          </p:nvSpPr>
          <p:spPr>
            <a:xfrm>
              <a:off x="4701144" y="3236195"/>
              <a:ext cx="18659" cy="18752"/>
            </a:xfrm>
            <a:custGeom>
              <a:avLst/>
              <a:gdLst>
                <a:gd name="connsiteX0" fmla="*/ 0 w 25915"/>
                <a:gd name="connsiteY0" fmla="*/ 13025 h 26045"/>
                <a:gd name="connsiteX1" fmla="*/ 2185 w 25915"/>
                <a:gd name="connsiteY1" fmla="*/ 5786 h 26045"/>
                <a:gd name="connsiteX2" fmla="*/ 8004 w 25915"/>
                <a:gd name="connsiteY2" fmla="*/ 987 h 26045"/>
                <a:gd name="connsiteX3" fmla="*/ 15488 w 25915"/>
                <a:gd name="connsiteY3" fmla="*/ 250 h 26045"/>
                <a:gd name="connsiteX4" fmla="*/ 22126 w 25915"/>
                <a:gd name="connsiteY4" fmla="*/ 3819 h 26045"/>
                <a:gd name="connsiteX5" fmla="*/ 25668 w 25915"/>
                <a:gd name="connsiteY5" fmla="*/ 10493 h 26045"/>
                <a:gd name="connsiteX6" fmla="*/ 24921 w 25915"/>
                <a:gd name="connsiteY6" fmla="*/ 18014 h 26045"/>
                <a:gd name="connsiteX7" fmla="*/ 20141 w 25915"/>
                <a:gd name="connsiteY7" fmla="*/ 23860 h 26045"/>
                <a:gd name="connsiteX8" fmla="*/ 12939 w 25915"/>
                <a:gd name="connsiteY8" fmla="*/ 26045 h 26045"/>
                <a:gd name="connsiteX9" fmla="*/ 7985 w 25915"/>
                <a:gd name="connsiteY9" fmla="*/ 25062 h 26045"/>
                <a:gd name="connsiteX10" fmla="*/ 3788 w 25915"/>
                <a:gd name="connsiteY10" fmla="*/ 22230 h 26045"/>
                <a:gd name="connsiteX11" fmla="*/ 983 w 25915"/>
                <a:gd name="connsiteY11" fmla="*/ 18005 h 26045"/>
                <a:gd name="connsiteX12" fmla="*/ 0 w 25915"/>
                <a:gd name="connsiteY12" fmla="*/ 13025 h 2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5" h="26045">
                  <a:moveTo>
                    <a:pt x="0" y="13025"/>
                  </a:moveTo>
                  <a:cubicBezTo>
                    <a:pt x="0" y="10448"/>
                    <a:pt x="756" y="7935"/>
                    <a:pt x="2185" y="5786"/>
                  </a:cubicBezTo>
                  <a:cubicBezTo>
                    <a:pt x="3606" y="3646"/>
                    <a:pt x="5636" y="1980"/>
                    <a:pt x="8004" y="987"/>
                  </a:cubicBezTo>
                  <a:cubicBezTo>
                    <a:pt x="10371" y="4"/>
                    <a:pt x="12975" y="-251"/>
                    <a:pt x="15488" y="250"/>
                  </a:cubicBezTo>
                  <a:cubicBezTo>
                    <a:pt x="18001" y="760"/>
                    <a:pt x="20314" y="1998"/>
                    <a:pt x="22126" y="3819"/>
                  </a:cubicBezTo>
                  <a:cubicBezTo>
                    <a:pt x="23938" y="5640"/>
                    <a:pt x="25167" y="7962"/>
                    <a:pt x="25668" y="10493"/>
                  </a:cubicBezTo>
                  <a:cubicBezTo>
                    <a:pt x="26169" y="13025"/>
                    <a:pt x="25905" y="15638"/>
                    <a:pt x="24921" y="18014"/>
                  </a:cubicBezTo>
                  <a:cubicBezTo>
                    <a:pt x="23938" y="20400"/>
                    <a:pt x="22281" y="22430"/>
                    <a:pt x="20141" y="23860"/>
                  </a:cubicBezTo>
                  <a:cubicBezTo>
                    <a:pt x="18010" y="25289"/>
                    <a:pt x="15506" y="26054"/>
                    <a:pt x="12939" y="26045"/>
                  </a:cubicBezTo>
                  <a:cubicBezTo>
                    <a:pt x="11245" y="26045"/>
                    <a:pt x="9560" y="25708"/>
                    <a:pt x="7985" y="25062"/>
                  </a:cubicBezTo>
                  <a:cubicBezTo>
                    <a:pt x="6419" y="24406"/>
                    <a:pt x="4990" y="23441"/>
                    <a:pt x="3788" y="22230"/>
                  </a:cubicBezTo>
                  <a:cubicBezTo>
                    <a:pt x="2586" y="21028"/>
                    <a:pt x="1630" y="19589"/>
                    <a:pt x="983" y="18005"/>
                  </a:cubicBezTo>
                  <a:cubicBezTo>
                    <a:pt x="328" y="16430"/>
                    <a:pt x="0" y="14736"/>
                    <a:pt x="0" y="13025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08467BF1-18F4-3E7B-93F9-38E86F0D19F5}"/>
                </a:ext>
              </a:extLst>
            </p:cNvPr>
            <p:cNvSpPr/>
            <p:nvPr/>
          </p:nvSpPr>
          <p:spPr>
            <a:xfrm>
              <a:off x="4702265" y="3206278"/>
              <a:ext cx="20737" cy="20840"/>
            </a:xfrm>
            <a:custGeom>
              <a:avLst/>
              <a:gdLst>
                <a:gd name="connsiteX0" fmla="*/ 0 w 28801"/>
                <a:gd name="connsiteY0" fmla="*/ 14476 h 28944"/>
                <a:gd name="connsiteX1" fmla="*/ 2431 w 28801"/>
                <a:gd name="connsiteY1" fmla="*/ 6427 h 28944"/>
                <a:gd name="connsiteX2" fmla="*/ 8896 w 28801"/>
                <a:gd name="connsiteY2" fmla="*/ 1101 h 28944"/>
                <a:gd name="connsiteX3" fmla="*/ 17218 w 28801"/>
                <a:gd name="connsiteY3" fmla="*/ 281 h 28944"/>
                <a:gd name="connsiteX4" fmla="*/ 24584 w 28801"/>
                <a:gd name="connsiteY4" fmla="*/ 4242 h 28944"/>
                <a:gd name="connsiteX5" fmla="*/ 28527 w 28801"/>
                <a:gd name="connsiteY5" fmla="*/ 11654 h 28944"/>
                <a:gd name="connsiteX6" fmla="*/ 27698 w 28801"/>
                <a:gd name="connsiteY6" fmla="*/ 20022 h 28944"/>
                <a:gd name="connsiteX7" fmla="*/ 22390 w 28801"/>
                <a:gd name="connsiteY7" fmla="*/ 26514 h 28944"/>
                <a:gd name="connsiteX8" fmla="*/ 14386 w 28801"/>
                <a:gd name="connsiteY8" fmla="*/ 28945 h 28944"/>
                <a:gd name="connsiteX9" fmla="*/ 8878 w 28801"/>
                <a:gd name="connsiteY9" fmla="*/ 27843 h 28944"/>
                <a:gd name="connsiteX10" fmla="*/ 4207 w 28801"/>
                <a:gd name="connsiteY10" fmla="*/ 24702 h 28944"/>
                <a:gd name="connsiteX11" fmla="*/ 1093 w 28801"/>
                <a:gd name="connsiteY11" fmla="*/ 20012 h 28944"/>
                <a:gd name="connsiteX12" fmla="*/ 0 w 28801"/>
                <a:gd name="connsiteY12" fmla="*/ 14476 h 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801" h="28944">
                  <a:moveTo>
                    <a:pt x="0" y="14476"/>
                  </a:moveTo>
                  <a:cubicBezTo>
                    <a:pt x="0" y="11608"/>
                    <a:pt x="847" y="8813"/>
                    <a:pt x="2431" y="6427"/>
                  </a:cubicBezTo>
                  <a:cubicBezTo>
                    <a:pt x="4016" y="4051"/>
                    <a:pt x="6264" y="2193"/>
                    <a:pt x="8896" y="1101"/>
                  </a:cubicBezTo>
                  <a:cubicBezTo>
                    <a:pt x="11527" y="8"/>
                    <a:pt x="14423" y="-283"/>
                    <a:pt x="17218" y="281"/>
                  </a:cubicBezTo>
                  <a:cubicBezTo>
                    <a:pt x="20004" y="837"/>
                    <a:pt x="22572" y="2221"/>
                    <a:pt x="24584" y="4242"/>
                  </a:cubicBezTo>
                  <a:cubicBezTo>
                    <a:pt x="26596" y="6272"/>
                    <a:pt x="27971" y="8849"/>
                    <a:pt x="28527" y="11654"/>
                  </a:cubicBezTo>
                  <a:cubicBezTo>
                    <a:pt x="29082" y="14467"/>
                    <a:pt x="28791" y="17372"/>
                    <a:pt x="27698" y="20022"/>
                  </a:cubicBezTo>
                  <a:cubicBezTo>
                    <a:pt x="26606" y="22662"/>
                    <a:pt x="24757" y="24920"/>
                    <a:pt x="22390" y="26514"/>
                  </a:cubicBezTo>
                  <a:cubicBezTo>
                    <a:pt x="20023" y="28098"/>
                    <a:pt x="17236" y="28945"/>
                    <a:pt x="14386" y="28945"/>
                  </a:cubicBezTo>
                  <a:cubicBezTo>
                    <a:pt x="12502" y="28945"/>
                    <a:pt x="10626" y="28571"/>
                    <a:pt x="8878" y="27843"/>
                  </a:cubicBezTo>
                  <a:cubicBezTo>
                    <a:pt x="7129" y="27115"/>
                    <a:pt x="5545" y="26049"/>
                    <a:pt x="4207" y="24702"/>
                  </a:cubicBezTo>
                  <a:cubicBezTo>
                    <a:pt x="2877" y="23363"/>
                    <a:pt x="1812" y="21770"/>
                    <a:pt x="1093" y="20012"/>
                  </a:cubicBezTo>
                  <a:cubicBezTo>
                    <a:pt x="373" y="18255"/>
                    <a:pt x="0" y="16370"/>
                    <a:pt x="0" y="14476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210DB1C7-8395-A7D8-8E9F-31B20F879ACB}"/>
                </a:ext>
              </a:extLst>
            </p:cNvPr>
            <p:cNvSpPr/>
            <p:nvPr/>
          </p:nvSpPr>
          <p:spPr>
            <a:xfrm>
              <a:off x="4672954" y="3212121"/>
              <a:ext cx="20732" cy="20837"/>
            </a:xfrm>
            <a:custGeom>
              <a:avLst/>
              <a:gdLst>
                <a:gd name="connsiteX0" fmla="*/ 0 w 28795"/>
                <a:gd name="connsiteY0" fmla="*/ 14481 h 28940"/>
                <a:gd name="connsiteX1" fmla="*/ 2422 w 28795"/>
                <a:gd name="connsiteY1" fmla="*/ 6441 h 28940"/>
                <a:gd name="connsiteX2" fmla="*/ 8878 w 28795"/>
                <a:gd name="connsiteY2" fmla="*/ 1105 h 28940"/>
                <a:gd name="connsiteX3" fmla="*/ 17200 w 28795"/>
                <a:gd name="connsiteY3" fmla="*/ 277 h 28940"/>
                <a:gd name="connsiteX4" fmla="*/ 24575 w 28795"/>
                <a:gd name="connsiteY4" fmla="*/ 4229 h 28940"/>
                <a:gd name="connsiteX5" fmla="*/ 28518 w 28795"/>
                <a:gd name="connsiteY5" fmla="*/ 11640 h 28940"/>
                <a:gd name="connsiteX6" fmla="*/ 27699 w 28795"/>
                <a:gd name="connsiteY6" fmla="*/ 20008 h 28940"/>
                <a:gd name="connsiteX7" fmla="*/ 22399 w 28795"/>
                <a:gd name="connsiteY7" fmla="*/ 26500 h 28940"/>
                <a:gd name="connsiteX8" fmla="*/ 14396 w 28795"/>
                <a:gd name="connsiteY8" fmla="*/ 28940 h 28940"/>
                <a:gd name="connsiteX9" fmla="*/ 4225 w 28795"/>
                <a:gd name="connsiteY9" fmla="*/ 24707 h 28940"/>
                <a:gd name="connsiteX10" fmla="*/ 0 w 28795"/>
                <a:gd name="connsiteY10" fmla="*/ 14481 h 2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95" h="28940">
                  <a:moveTo>
                    <a:pt x="0" y="14481"/>
                  </a:moveTo>
                  <a:cubicBezTo>
                    <a:pt x="0" y="11622"/>
                    <a:pt x="838" y="8818"/>
                    <a:pt x="2422" y="6441"/>
                  </a:cubicBezTo>
                  <a:cubicBezTo>
                    <a:pt x="3997" y="4056"/>
                    <a:pt x="6246" y="2198"/>
                    <a:pt x="8878" y="1105"/>
                  </a:cubicBezTo>
                  <a:cubicBezTo>
                    <a:pt x="11509" y="4"/>
                    <a:pt x="14405" y="-279"/>
                    <a:pt x="17200" y="277"/>
                  </a:cubicBezTo>
                  <a:cubicBezTo>
                    <a:pt x="19995" y="832"/>
                    <a:pt x="22563" y="2207"/>
                    <a:pt x="24575" y="4229"/>
                  </a:cubicBezTo>
                  <a:cubicBezTo>
                    <a:pt x="26588" y="6259"/>
                    <a:pt x="27963" y="8836"/>
                    <a:pt x="28518" y="11640"/>
                  </a:cubicBezTo>
                  <a:cubicBezTo>
                    <a:pt x="29073" y="14454"/>
                    <a:pt x="28791" y="17358"/>
                    <a:pt x="27699" y="20008"/>
                  </a:cubicBezTo>
                  <a:cubicBezTo>
                    <a:pt x="26615" y="22649"/>
                    <a:pt x="24766" y="24916"/>
                    <a:pt x="22399" y="26500"/>
                  </a:cubicBezTo>
                  <a:cubicBezTo>
                    <a:pt x="20032" y="28094"/>
                    <a:pt x="17246" y="28940"/>
                    <a:pt x="14396" y="28940"/>
                  </a:cubicBezTo>
                  <a:cubicBezTo>
                    <a:pt x="10581" y="28940"/>
                    <a:pt x="6920" y="27420"/>
                    <a:pt x="4225" y="24707"/>
                  </a:cubicBezTo>
                  <a:cubicBezTo>
                    <a:pt x="1521" y="21993"/>
                    <a:pt x="0" y="18324"/>
                    <a:pt x="0" y="14481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C1B95690-8B76-867C-A76B-25CC9458E04D}"/>
                </a:ext>
              </a:extLst>
            </p:cNvPr>
            <p:cNvSpPr/>
            <p:nvPr/>
          </p:nvSpPr>
          <p:spPr>
            <a:xfrm>
              <a:off x="4653870" y="3188170"/>
              <a:ext cx="20737" cy="20840"/>
            </a:xfrm>
            <a:custGeom>
              <a:avLst/>
              <a:gdLst>
                <a:gd name="connsiteX0" fmla="*/ 0 w 28802"/>
                <a:gd name="connsiteY0" fmla="*/ 14476 h 28944"/>
                <a:gd name="connsiteX1" fmla="*/ 2431 w 28802"/>
                <a:gd name="connsiteY1" fmla="*/ 6436 h 28944"/>
                <a:gd name="connsiteX2" fmla="*/ 8896 w 28802"/>
                <a:gd name="connsiteY2" fmla="*/ 1101 h 28944"/>
                <a:gd name="connsiteX3" fmla="*/ 17209 w 28802"/>
                <a:gd name="connsiteY3" fmla="*/ 281 h 28944"/>
                <a:gd name="connsiteX4" fmla="*/ 24584 w 28802"/>
                <a:gd name="connsiteY4" fmla="*/ 4242 h 28944"/>
                <a:gd name="connsiteX5" fmla="*/ 28527 w 28802"/>
                <a:gd name="connsiteY5" fmla="*/ 11654 h 28944"/>
                <a:gd name="connsiteX6" fmla="*/ 27707 w 28802"/>
                <a:gd name="connsiteY6" fmla="*/ 20012 h 28944"/>
                <a:gd name="connsiteX7" fmla="*/ 22399 w 28802"/>
                <a:gd name="connsiteY7" fmla="*/ 26505 h 28944"/>
                <a:gd name="connsiteX8" fmla="*/ 14405 w 28802"/>
                <a:gd name="connsiteY8" fmla="*/ 28945 h 28944"/>
                <a:gd name="connsiteX9" fmla="*/ 4225 w 28802"/>
                <a:gd name="connsiteY9" fmla="*/ 24711 h 28944"/>
                <a:gd name="connsiteX10" fmla="*/ 0 w 28802"/>
                <a:gd name="connsiteY10" fmla="*/ 14476 h 2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02" h="28944">
                  <a:moveTo>
                    <a:pt x="0" y="14476"/>
                  </a:moveTo>
                  <a:cubicBezTo>
                    <a:pt x="0" y="11608"/>
                    <a:pt x="847" y="8813"/>
                    <a:pt x="2431" y="6436"/>
                  </a:cubicBezTo>
                  <a:cubicBezTo>
                    <a:pt x="4015" y="4051"/>
                    <a:pt x="6264" y="2193"/>
                    <a:pt x="8896" y="1101"/>
                  </a:cubicBezTo>
                  <a:cubicBezTo>
                    <a:pt x="11527" y="8"/>
                    <a:pt x="14413" y="-283"/>
                    <a:pt x="17209" y="281"/>
                  </a:cubicBezTo>
                  <a:cubicBezTo>
                    <a:pt x="20004" y="837"/>
                    <a:pt x="22572" y="2212"/>
                    <a:pt x="24584" y="4242"/>
                  </a:cubicBezTo>
                  <a:cubicBezTo>
                    <a:pt x="26596" y="6263"/>
                    <a:pt x="27971" y="8840"/>
                    <a:pt x="28527" y="11654"/>
                  </a:cubicBezTo>
                  <a:cubicBezTo>
                    <a:pt x="29082" y="14458"/>
                    <a:pt x="28791" y="17363"/>
                    <a:pt x="27707" y="20012"/>
                  </a:cubicBezTo>
                  <a:cubicBezTo>
                    <a:pt x="26615" y="22653"/>
                    <a:pt x="24766" y="24920"/>
                    <a:pt x="22399" y="26505"/>
                  </a:cubicBezTo>
                  <a:cubicBezTo>
                    <a:pt x="20031" y="28098"/>
                    <a:pt x="17245" y="28945"/>
                    <a:pt x="14405" y="28945"/>
                  </a:cubicBezTo>
                  <a:cubicBezTo>
                    <a:pt x="10580" y="28945"/>
                    <a:pt x="6920" y="27424"/>
                    <a:pt x="4225" y="24711"/>
                  </a:cubicBezTo>
                  <a:cubicBezTo>
                    <a:pt x="1521" y="21988"/>
                    <a:pt x="0" y="18310"/>
                    <a:pt x="0" y="14476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3C923041-9C3C-E5D8-A944-0AF1E5D1AB9E}"/>
                </a:ext>
              </a:extLst>
            </p:cNvPr>
            <p:cNvSpPr/>
            <p:nvPr/>
          </p:nvSpPr>
          <p:spPr>
            <a:xfrm>
              <a:off x="4687422" y="3183494"/>
              <a:ext cx="18660" cy="18757"/>
            </a:xfrm>
            <a:custGeom>
              <a:avLst/>
              <a:gdLst>
                <a:gd name="connsiteX0" fmla="*/ 0 w 25917"/>
                <a:gd name="connsiteY0" fmla="*/ 13040 h 26052"/>
                <a:gd name="connsiteX1" fmla="*/ 2176 w 25917"/>
                <a:gd name="connsiteY1" fmla="*/ 5802 h 26052"/>
                <a:gd name="connsiteX2" fmla="*/ 7995 w 25917"/>
                <a:gd name="connsiteY2" fmla="*/ 994 h 26052"/>
                <a:gd name="connsiteX3" fmla="*/ 15479 w 25917"/>
                <a:gd name="connsiteY3" fmla="*/ 248 h 26052"/>
                <a:gd name="connsiteX4" fmla="*/ 22117 w 25917"/>
                <a:gd name="connsiteY4" fmla="*/ 3817 h 26052"/>
                <a:gd name="connsiteX5" fmla="*/ 25668 w 25917"/>
                <a:gd name="connsiteY5" fmla="*/ 10482 h 26052"/>
                <a:gd name="connsiteX6" fmla="*/ 24930 w 25917"/>
                <a:gd name="connsiteY6" fmla="*/ 18012 h 26052"/>
                <a:gd name="connsiteX7" fmla="*/ 20159 w 25917"/>
                <a:gd name="connsiteY7" fmla="*/ 23858 h 26052"/>
                <a:gd name="connsiteX8" fmla="*/ 12957 w 25917"/>
                <a:gd name="connsiteY8" fmla="*/ 26052 h 26052"/>
                <a:gd name="connsiteX9" fmla="*/ 3797 w 25917"/>
                <a:gd name="connsiteY9" fmla="*/ 22237 h 26052"/>
                <a:gd name="connsiteX10" fmla="*/ 0 w 25917"/>
                <a:gd name="connsiteY10" fmla="*/ 13040 h 2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17" h="26052">
                  <a:moveTo>
                    <a:pt x="0" y="13040"/>
                  </a:moveTo>
                  <a:cubicBezTo>
                    <a:pt x="0" y="10464"/>
                    <a:pt x="756" y="7942"/>
                    <a:pt x="2176" y="5802"/>
                  </a:cubicBezTo>
                  <a:cubicBezTo>
                    <a:pt x="3597" y="3662"/>
                    <a:pt x="5627" y="1987"/>
                    <a:pt x="7995" y="994"/>
                  </a:cubicBezTo>
                  <a:cubicBezTo>
                    <a:pt x="10362" y="11"/>
                    <a:pt x="12966" y="-253"/>
                    <a:pt x="15479" y="248"/>
                  </a:cubicBezTo>
                  <a:cubicBezTo>
                    <a:pt x="17992" y="748"/>
                    <a:pt x="20305" y="1996"/>
                    <a:pt x="22117" y="3817"/>
                  </a:cubicBezTo>
                  <a:cubicBezTo>
                    <a:pt x="23929" y="5638"/>
                    <a:pt x="25167" y="7951"/>
                    <a:pt x="25668" y="10482"/>
                  </a:cubicBezTo>
                  <a:cubicBezTo>
                    <a:pt x="26169" y="13004"/>
                    <a:pt x="25914" y="15626"/>
                    <a:pt x="24930" y="18012"/>
                  </a:cubicBezTo>
                  <a:cubicBezTo>
                    <a:pt x="23947" y="20388"/>
                    <a:pt x="22290" y="22419"/>
                    <a:pt x="20159" y="23858"/>
                  </a:cubicBezTo>
                  <a:cubicBezTo>
                    <a:pt x="18029" y="25287"/>
                    <a:pt x="15525" y="26052"/>
                    <a:pt x="12957" y="26052"/>
                  </a:cubicBezTo>
                  <a:cubicBezTo>
                    <a:pt x="9524" y="26052"/>
                    <a:pt x="6228" y="24677"/>
                    <a:pt x="3797" y="22237"/>
                  </a:cubicBezTo>
                  <a:cubicBezTo>
                    <a:pt x="1375" y="19806"/>
                    <a:pt x="9" y="16491"/>
                    <a:pt x="0" y="13040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CFED839B-D246-EC25-A358-2EA6DC69071B}"/>
                </a:ext>
              </a:extLst>
            </p:cNvPr>
            <p:cNvSpPr/>
            <p:nvPr/>
          </p:nvSpPr>
          <p:spPr>
            <a:xfrm>
              <a:off x="4711791" y="3156951"/>
              <a:ext cx="20709" cy="20821"/>
            </a:xfrm>
            <a:custGeom>
              <a:avLst/>
              <a:gdLst>
                <a:gd name="connsiteX0" fmla="*/ 14386 w 28763"/>
                <a:gd name="connsiteY0" fmla="*/ 28918 h 28918"/>
                <a:gd name="connsiteX1" fmla="*/ 28764 w 28763"/>
                <a:gd name="connsiteY1" fmla="*/ 14459 h 28918"/>
                <a:gd name="connsiteX2" fmla="*/ 14386 w 28763"/>
                <a:gd name="connsiteY2" fmla="*/ 0 h 28918"/>
                <a:gd name="connsiteX3" fmla="*/ 0 w 28763"/>
                <a:gd name="connsiteY3" fmla="*/ 14459 h 28918"/>
                <a:gd name="connsiteX4" fmla="*/ 14386 w 28763"/>
                <a:gd name="connsiteY4" fmla="*/ 28918 h 2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3" h="28918">
                  <a:moveTo>
                    <a:pt x="14386" y="28918"/>
                  </a:moveTo>
                  <a:cubicBezTo>
                    <a:pt x="22326" y="28918"/>
                    <a:pt x="28764" y="22445"/>
                    <a:pt x="28764" y="14459"/>
                  </a:cubicBezTo>
                  <a:cubicBezTo>
                    <a:pt x="28764" y="6474"/>
                    <a:pt x="22326" y="0"/>
                    <a:pt x="14386" y="0"/>
                  </a:cubicBezTo>
                  <a:cubicBezTo>
                    <a:pt x="6437" y="0"/>
                    <a:pt x="0" y="6474"/>
                    <a:pt x="0" y="14459"/>
                  </a:cubicBezTo>
                  <a:cubicBezTo>
                    <a:pt x="0" y="22445"/>
                    <a:pt x="6437" y="28918"/>
                    <a:pt x="14386" y="28918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F0A8D281-AE77-B6A2-BC3F-923DF59FB97A}"/>
                </a:ext>
              </a:extLst>
            </p:cNvPr>
            <p:cNvSpPr/>
            <p:nvPr/>
          </p:nvSpPr>
          <p:spPr>
            <a:xfrm>
              <a:off x="4676789" y="3156465"/>
              <a:ext cx="20711" cy="20822"/>
            </a:xfrm>
            <a:custGeom>
              <a:avLst/>
              <a:gdLst>
                <a:gd name="connsiteX0" fmla="*/ 0 w 28765"/>
                <a:gd name="connsiteY0" fmla="*/ 14424 h 28919"/>
                <a:gd name="connsiteX1" fmla="*/ 2440 w 28765"/>
                <a:gd name="connsiteY1" fmla="*/ 6402 h 28919"/>
                <a:gd name="connsiteX2" fmla="*/ 8905 w 28765"/>
                <a:gd name="connsiteY2" fmla="*/ 1094 h 28919"/>
                <a:gd name="connsiteX3" fmla="*/ 17218 w 28765"/>
                <a:gd name="connsiteY3" fmla="*/ 284 h 28919"/>
                <a:gd name="connsiteX4" fmla="*/ 24566 w 28765"/>
                <a:gd name="connsiteY4" fmla="*/ 4254 h 28919"/>
                <a:gd name="connsiteX5" fmla="*/ 28491 w 28765"/>
                <a:gd name="connsiteY5" fmla="*/ 11656 h 28919"/>
                <a:gd name="connsiteX6" fmla="*/ 27671 w 28765"/>
                <a:gd name="connsiteY6" fmla="*/ 20006 h 28919"/>
                <a:gd name="connsiteX7" fmla="*/ 22372 w 28765"/>
                <a:gd name="connsiteY7" fmla="*/ 26489 h 28919"/>
                <a:gd name="connsiteX8" fmla="*/ 14386 w 28765"/>
                <a:gd name="connsiteY8" fmla="*/ 28920 h 28919"/>
                <a:gd name="connsiteX9" fmla="*/ 8869 w 28765"/>
                <a:gd name="connsiteY9" fmla="*/ 27818 h 28919"/>
                <a:gd name="connsiteX10" fmla="*/ 4198 w 28765"/>
                <a:gd name="connsiteY10" fmla="*/ 24667 h 28919"/>
                <a:gd name="connsiteX11" fmla="*/ 1084 w 28765"/>
                <a:gd name="connsiteY11" fmla="*/ 19969 h 28919"/>
                <a:gd name="connsiteX12" fmla="*/ 0 w 28765"/>
                <a:gd name="connsiteY12" fmla="*/ 14424 h 2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765" h="28919">
                  <a:moveTo>
                    <a:pt x="0" y="14424"/>
                  </a:moveTo>
                  <a:cubicBezTo>
                    <a:pt x="9" y="11565"/>
                    <a:pt x="856" y="8770"/>
                    <a:pt x="2440" y="6402"/>
                  </a:cubicBezTo>
                  <a:cubicBezTo>
                    <a:pt x="4025" y="4026"/>
                    <a:pt x="6274" y="2178"/>
                    <a:pt x="8905" y="1094"/>
                  </a:cubicBezTo>
                  <a:cubicBezTo>
                    <a:pt x="11537" y="1"/>
                    <a:pt x="14423" y="-281"/>
                    <a:pt x="17218" y="284"/>
                  </a:cubicBezTo>
                  <a:cubicBezTo>
                    <a:pt x="20004" y="848"/>
                    <a:pt x="22563" y="2232"/>
                    <a:pt x="24566" y="4254"/>
                  </a:cubicBezTo>
                  <a:cubicBezTo>
                    <a:pt x="26578" y="6275"/>
                    <a:pt x="27944" y="8852"/>
                    <a:pt x="28491" y="11656"/>
                  </a:cubicBezTo>
                  <a:cubicBezTo>
                    <a:pt x="29046" y="14461"/>
                    <a:pt x="28755" y="17365"/>
                    <a:pt x="27671" y="20006"/>
                  </a:cubicBezTo>
                  <a:cubicBezTo>
                    <a:pt x="26578" y="22646"/>
                    <a:pt x="24739" y="24895"/>
                    <a:pt x="22372" y="26489"/>
                  </a:cubicBezTo>
                  <a:cubicBezTo>
                    <a:pt x="20004" y="28073"/>
                    <a:pt x="17227" y="28920"/>
                    <a:pt x="14386" y="28920"/>
                  </a:cubicBezTo>
                  <a:cubicBezTo>
                    <a:pt x="12492" y="28920"/>
                    <a:pt x="10617" y="28547"/>
                    <a:pt x="8869" y="27818"/>
                  </a:cubicBezTo>
                  <a:cubicBezTo>
                    <a:pt x="7120" y="27090"/>
                    <a:pt x="5536" y="26015"/>
                    <a:pt x="4198" y="24667"/>
                  </a:cubicBezTo>
                  <a:cubicBezTo>
                    <a:pt x="2859" y="23320"/>
                    <a:pt x="1803" y="21727"/>
                    <a:pt x="1084" y="19969"/>
                  </a:cubicBezTo>
                  <a:cubicBezTo>
                    <a:pt x="364" y="18212"/>
                    <a:pt x="-9" y="16327"/>
                    <a:pt x="0" y="14424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80102DC2-4186-43E4-8FE6-F95926466F2A}"/>
                </a:ext>
              </a:extLst>
            </p:cNvPr>
            <p:cNvSpPr/>
            <p:nvPr/>
          </p:nvSpPr>
          <p:spPr>
            <a:xfrm>
              <a:off x="4640228" y="3158648"/>
              <a:ext cx="20735" cy="20842"/>
            </a:xfrm>
            <a:custGeom>
              <a:avLst/>
              <a:gdLst>
                <a:gd name="connsiteX0" fmla="*/ 0 w 28799"/>
                <a:gd name="connsiteY0" fmla="*/ 14488 h 28947"/>
                <a:gd name="connsiteX1" fmla="*/ 2422 w 28799"/>
                <a:gd name="connsiteY1" fmla="*/ 6439 h 28947"/>
                <a:gd name="connsiteX2" fmla="*/ 8887 w 28799"/>
                <a:gd name="connsiteY2" fmla="*/ 1104 h 28947"/>
                <a:gd name="connsiteX3" fmla="*/ 17200 w 28799"/>
                <a:gd name="connsiteY3" fmla="*/ 275 h 28947"/>
                <a:gd name="connsiteX4" fmla="*/ 24575 w 28799"/>
                <a:gd name="connsiteY4" fmla="*/ 4236 h 28947"/>
                <a:gd name="connsiteX5" fmla="*/ 28518 w 28799"/>
                <a:gd name="connsiteY5" fmla="*/ 11647 h 28947"/>
                <a:gd name="connsiteX6" fmla="*/ 27707 w 28799"/>
                <a:gd name="connsiteY6" fmla="*/ 20006 h 28947"/>
                <a:gd name="connsiteX7" fmla="*/ 22399 w 28799"/>
                <a:gd name="connsiteY7" fmla="*/ 26507 h 28947"/>
                <a:gd name="connsiteX8" fmla="*/ 14405 w 28799"/>
                <a:gd name="connsiteY8" fmla="*/ 28947 h 28947"/>
                <a:gd name="connsiteX9" fmla="*/ 4225 w 28799"/>
                <a:gd name="connsiteY9" fmla="*/ 24713 h 28947"/>
                <a:gd name="connsiteX10" fmla="*/ 0 w 28799"/>
                <a:gd name="connsiteY10" fmla="*/ 14488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99" h="28947">
                  <a:moveTo>
                    <a:pt x="0" y="14488"/>
                  </a:moveTo>
                  <a:cubicBezTo>
                    <a:pt x="0" y="11620"/>
                    <a:pt x="847" y="8825"/>
                    <a:pt x="2422" y="6439"/>
                  </a:cubicBezTo>
                  <a:cubicBezTo>
                    <a:pt x="4006" y="4063"/>
                    <a:pt x="6255" y="2205"/>
                    <a:pt x="8887" y="1104"/>
                  </a:cubicBezTo>
                  <a:cubicBezTo>
                    <a:pt x="11509" y="11"/>
                    <a:pt x="14405" y="-281"/>
                    <a:pt x="17200" y="275"/>
                  </a:cubicBezTo>
                  <a:cubicBezTo>
                    <a:pt x="19995" y="839"/>
                    <a:pt x="22563" y="2214"/>
                    <a:pt x="24575" y="4236"/>
                  </a:cubicBezTo>
                  <a:cubicBezTo>
                    <a:pt x="26597" y="6257"/>
                    <a:pt x="27963" y="8834"/>
                    <a:pt x="28518" y="11647"/>
                  </a:cubicBezTo>
                  <a:cubicBezTo>
                    <a:pt x="29082" y="14452"/>
                    <a:pt x="28791" y="17365"/>
                    <a:pt x="27707" y="20006"/>
                  </a:cubicBezTo>
                  <a:cubicBezTo>
                    <a:pt x="26615" y="22656"/>
                    <a:pt x="24766" y="24914"/>
                    <a:pt x="22399" y="26507"/>
                  </a:cubicBezTo>
                  <a:cubicBezTo>
                    <a:pt x="20032" y="28101"/>
                    <a:pt x="17246" y="28947"/>
                    <a:pt x="14405" y="28947"/>
                  </a:cubicBezTo>
                  <a:cubicBezTo>
                    <a:pt x="10590" y="28947"/>
                    <a:pt x="6929" y="27427"/>
                    <a:pt x="4225" y="24713"/>
                  </a:cubicBezTo>
                  <a:cubicBezTo>
                    <a:pt x="1530" y="22000"/>
                    <a:pt x="9" y="18322"/>
                    <a:pt x="0" y="14488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94943DF6-ABD0-ABC6-C6D0-D69E758E91FD}"/>
                </a:ext>
              </a:extLst>
            </p:cNvPr>
            <p:cNvSpPr/>
            <p:nvPr/>
          </p:nvSpPr>
          <p:spPr>
            <a:xfrm>
              <a:off x="4723185" y="3186646"/>
              <a:ext cx="18636" cy="18732"/>
            </a:xfrm>
            <a:custGeom>
              <a:avLst/>
              <a:gdLst>
                <a:gd name="connsiteX0" fmla="*/ 0 w 25884"/>
                <a:gd name="connsiteY0" fmla="*/ 12997 h 26017"/>
                <a:gd name="connsiteX1" fmla="*/ 2185 w 25884"/>
                <a:gd name="connsiteY1" fmla="*/ 5768 h 26017"/>
                <a:gd name="connsiteX2" fmla="*/ 7994 w 25884"/>
                <a:gd name="connsiteY2" fmla="*/ 987 h 26017"/>
                <a:gd name="connsiteX3" fmla="*/ 15479 w 25884"/>
                <a:gd name="connsiteY3" fmla="*/ 250 h 26017"/>
                <a:gd name="connsiteX4" fmla="*/ 22099 w 25884"/>
                <a:gd name="connsiteY4" fmla="*/ 3810 h 26017"/>
                <a:gd name="connsiteX5" fmla="*/ 25640 w 25884"/>
                <a:gd name="connsiteY5" fmla="*/ 10475 h 26017"/>
                <a:gd name="connsiteX6" fmla="*/ 24903 w 25884"/>
                <a:gd name="connsiteY6" fmla="*/ 17987 h 26017"/>
                <a:gd name="connsiteX7" fmla="*/ 20132 w 25884"/>
                <a:gd name="connsiteY7" fmla="*/ 23824 h 26017"/>
                <a:gd name="connsiteX8" fmla="*/ 12939 w 25884"/>
                <a:gd name="connsiteY8" fmla="*/ 26018 h 26017"/>
                <a:gd name="connsiteX9" fmla="*/ 7985 w 25884"/>
                <a:gd name="connsiteY9" fmla="*/ 25025 h 26017"/>
                <a:gd name="connsiteX10" fmla="*/ 3788 w 25884"/>
                <a:gd name="connsiteY10" fmla="*/ 22203 h 26017"/>
                <a:gd name="connsiteX11" fmla="*/ 983 w 25884"/>
                <a:gd name="connsiteY11" fmla="*/ 17978 h 26017"/>
                <a:gd name="connsiteX12" fmla="*/ 0 w 25884"/>
                <a:gd name="connsiteY12" fmla="*/ 12997 h 26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884" h="26017">
                  <a:moveTo>
                    <a:pt x="0" y="12997"/>
                  </a:moveTo>
                  <a:cubicBezTo>
                    <a:pt x="0" y="10420"/>
                    <a:pt x="765" y="7907"/>
                    <a:pt x="2185" y="5768"/>
                  </a:cubicBezTo>
                  <a:cubicBezTo>
                    <a:pt x="3606" y="3637"/>
                    <a:pt x="5636" y="1971"/>
                    <a:pt x="7994" y="987"/>
                  </a:cubicBezTo>
                  <a:cubicBezTo>
                    <a:pt x="10362" y="4"/>
                    <a:pt x="12966" y="-251"/>
                    <a:pt x="15479" y="250"/>
                  </a:cubicBezTo>
                  <a:cubicBezTo>
                    <a:pt x="17983" y="751"/>
                    <a:pt x="20287" y="1998"/>
                    <a:pt x="22099" y="3810"/>
                  </a:cubicBezTo>
                  <a:cubicBezTo>
                    <a:pt x="23910" y="5631"/>
                    <a:pt x="25140" y="7953"/>
                    <a:pt x="25640" y="10475"/>
                  </a:cubicBezTo>
                  <a:cubicBezTo>
                    <a:pt x="26132" y="12997"/>
                    <a:pt x="25877" y="15610"/>
                    <a:pt x="24903" y="17987"/>
                  </a:cubicBezTo>
                  <a:cubicBezTo>
                    <a:pt x="23919" y="20363"/>
                    <a:pt x="22262" y="22394"/>
                    <a:pt x="20132" y="23824"/>
                  </a:cubicBezTo>
                  <a:cubicBezTo>
                    <a:pt x="18001" y="25253"/>
                    <a:pt x="15497" y="26018"/>
                    <a:pt x="12939" y="26018"/>
                  </a:cubicBezTo>
                  <a:cubicBezTo>
                    <a:pt x="11245" y="26018"/>
                    <a:pt x="9560" y="25681"/>
                    <a:pt x="7985" y="25025"/>
                  </a:cubicBezTo>
                  <a:cubicBezTo>
                    <a:pt x="6410" y="24370"/>
                    <a:pt x="4990" y="23414"/>
                    <a:pt x="3788" y="22203"/>
                  </a:cubicBezTo>
                  <a:cubicBezTo>
                    <a:pt x="2586" y="20992"/>
                    <a:pt x="1630" y="19562"/>
                    <a:pt x="983" y="17978"/>
                  </a:cubicBezTo>
                  <a:cubicBezTo>
                    <a:pt x="328" y="16403"/>
                    <a:pt x="0" y="14709"/>
                    <a:pt x="0" y="12997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9F831745-8582-321F-D8AA-05B73E687E60}"/>
                </a:ext>
              </a:extLst>
            </p:cNvPr>
            <p:cNvSpPr/>
            <p:nvPr/>
          </p:nvSpPr>
          <p:spPr>
            <a:xfrm>
              <a:off x="4741271" y="3256912"/>
              <a:ext cx="18660" cy="18752"/>
            </a:xfrm>
            <a:custGeom>
              <a:avLst/>
              <a:gdLst>
                <a:gd name="connsiteX0" fmla="*/ 0 w 25917"/>
                <a:gd name="connsiteY0" fmla="*/ 13025 h 26045"/>
                <a:gd name="connsiteX1" fmla="*/ 2185 w 25917"/>
                <a:gd name="connsiteY1" fmla="*/ 5786 h 26045"/>
                <a:gd name="connsiteX2" fmla="*/ 8004 w 25917"/>
                <a:gd name="connsiteY2" fmla="*/ 987 h 26045"/>
                <a:gd name="connsiteX3" fmla="*/ 15497 w 25917"/>
                <a:gd name="connsiteY3" fmla="*/ 250 h 26045"/>
                <a:gd name="connsiteX4" fmla="*/ 22126 w 25917"/>
                <a:gd name="connsiteY4" fmla="*/ 3819 h 26045"/>
                <a:gd name="connsiteX5" fmla="*/ 25668 w 25917"/>
                <a:gd name="connsiteY5" fmla="*/ 10493 h 26045"/>
                <a:gd name="connsiteX6" fmla="*/ 24930 w 25917"/>
                <a:gd name="connsiteY6" fmla="*/ 18014 h 26045"/>
                <a:gd name="connsiteX7" fmla="*/ 20150 w 25917"/>
                <a:gd name="connsiteY7" fmla="*/ 23860 h 26045"/>
                <a:gd name="connsiteX8" fmla="*/ 12948 w 25917"/>
                <a:gd name="connsiteY8" fmla="*/ 26045 h 26045"/>
                <a:gd name="connsiteX9" fmla="*/ 7994 w 25917"/>
                <a:gd name="connsiteY9" fmla="*/ 25053 h 26045"/>
                <a:gd name="connsiteX10" fmla="*/ 3788 w 25917"/>
                <a:gd name="connsiteY10" fmla="*/ 22230 h 26045"/>
                <a:gd name="connsiteX11" fmla="*/ 983 w 25917"/>
                <a:gd name="connsiteY11" fmla="*/ 18005 h 26045"/>
                <a:gd name="connsiteX12" fmla="*/ 0 w 25917"/>
                <a:gd name="connsiteY12" fmla="*/ 13025 h 2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7" h="26045">
                  <a:moveTo>
                    <a:pt x="0" y="13025"/>
                  </a:moveTo>
                  <a:cubicBezTo>
                    <a:pt x="0" y="10448"/>
                    <a:pt x="765" y="7926"/>
                    <a:pt x="2185" y="5786"/>
                  </a:cubicBezTo>
                  <a:cubicBezTo>
                    <a:pt x="3615" y="3646"/>
                    <a:pt x="5636" y="1971"/>
                    <a:pt x="8004" y="987"/>
                  </a:cubicBezTo>
                  <a:cubicBezTo>
                    <a:pt x="10371" y="4"/>
                    <a:pt x="12975" y="-251"/>
                    <a:pt x="15497" y="250"/>
                  </a:cubicBezTo>
                  <a:cubicBezTo>
                    <a:pt x="18010" y="751"/>
                    <a:pt x="20314" y="1998"/>
                    <a:pt x="22126" y="3819"/>
                  </a:cubicBezTo>
                  <a:cubicBezTo>
                    <a:pt x="23938" y="5640"/>
                    <a:pt x="25167" y="7962"/>
                    <a:pt x="25668" y="10493"/>
                  </a:cubicBezTo>
                  <a:cubicBezTo>
                    <a:pt x="26169" y="13016"/>
                    <a:pt x="25913" y="15638"/>
                    <a:pt x="24930" y="18014"/>
                  </a:cubicBezTo>
                  <a:cubicBezTo>
                    <a:pt x="23947" y="20391"/>
                    <a:pt x="22281" y="22430"/>
                    <a:pt x="20150" y="23860"/>
                  </a:cubicBezTo>
                  <a:cubicBezTo>
                    <a:pt x="18019" y="25289"/>
                    <a:pt x="15506" y="26045"/>
                    <a:pt x="12948" y="26045"/>
                  </a:cubicBezTo>
                  <a:cubicBezTo>
                    <a:pt x="11245" y="26045"/>
                    <a:pt x="9560" y="25708"/>
                    <a:pt x="7994" y="25053"/>
                  </a:cubicBezTo>
                  <a:cubicBezTo>
                    <a:pt x="6419" y="24397"/>
                    <a:pt x="4990" y="23441"/>
                    <a:pt x="3788" y="22230"/>
                  </a:cubicBezTo>
                  <a:cubicBezTo>
                    <a:pt x="2586" y="21019"/>
                    <a:pt x="1630" y="19589"/>
                    <a:pt x="983" y="18005"/>
                  </a:cubicBezTo>
                  <a:cubicBezTo>
                    <a:pt x="337" y="16421"/>
                    <a:pt x="0" y="14736"/>
                    <a:pt x="0" y="13025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20A3A5D-9FA9-F941-60D6-11D80CD35F4C}"/>
                </a:ext>
              </a:extLst>
            </p:cNvPr>
            <p:cNvSpPr/>
            <p:nvPr/>
          </p:nvSpPr>
          <p:spPr>
            <a:xfrm>
              <a:off x="4728004" y="3233994"/>
              <a:ext cx="16584" cy="16666"/>
            </a:xfrm>
            <a:custGeom>
              <a:avLst/>
              <a:gdLst>
                <a:gd name="connsiteX0" fmla="*/ 0 w 23034"/>
                <a:gd name="connsiteY0" fmla="*/ 11593 h 23147"/>
                <a:gd name="connsiteX1" fmla="*/ 1940 w 23034"/>
                <a:gd name="connsiteY1" fmla="*/ 5155 h 23147"/>
                <a:gd name="connsiteX2" fmla="*/ 7102 w 23034"/>
                <a:gd name="connsiteY2" fmla="*/ 885 h 23147"/>
                <a:gd name="connsiteX3" fmla="*/ 13758 w 23034"/>
                <a:gd name="connsiteY3" fmla="*/ 220 h 23147"/>
                <a:gd name="connsiteX4" fmla="*/ 19658 w 23034"/>
                <a:gd name="connsiteY4" fmla="*/ 3389 h 23147"/>
                <a:gd name="connsiteX5" fmla="*/ 22818 w 23034"/>
                <a:gd name="connsiteY5" fmla="*/ 9316 h 23147"/>
                <a:gd name="connsiteX6" fmla="*/ 22162 w 23034"/>
                <a:gd name="connsiteY6" fmla="*/ 16000 h 23147"/>
                <a:gd name="connsiteX7" fmla="*/ 17919 w 23034"/>
                <a:gd name="connsiteY7" fmla="*/ 21199 h 23147"/>
                <a:gd name="connsiteX8" fmla="*/ 11518 w 23034"/>
                <a:gd name="connsiteY8" fmla="*/ 23148 h 23147"/>
                <a:gd name="connsiteX9" fmla="*/ 3378 w 23034"/>
                <a:gd name="connsiteY9" fmla="*/ 19760 h 23147"/>
                <a:gd name="connsiteX10" fmla="*/ 0 w 23034"/>
                <a:gd name="connsiteY10" fmla="*/ 11593 h 2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34" h="23147">
                  <a:moveTo>
                    <a:pt x="0" y="11593"/>
                  </a:moveTo>
                  <a:cubicBezTo>
                    <a:pt x="0" y="9298"/>
                    <a:pt x="674" y="7058"/>
                    <a:pt x="1940" y="5155"/>
                  </a:cubicBezTo>
                  <a:cubicBezTo>
                    <a:pt x="3205" y="3252"/>
                    <a:pt x="4999" y="1759"/>
                    <a:pt x="7102" y="885"/>
                  </a:cubicBezTo>
                  <a:cubicBezTo>
                    <a:pt x="9206" y="11"/>
                    <a:pt x="11527" y="-226"/>
                    <a:pt x="13758" y="220"/>
                  </a:cubicBezTo>
                  <a:cubicBezTo>
                    <a:pt x="15989" y="666"/>
                    <a:pt x="18047" y="1768"/>
                    <a:pt x="19658" y="3389"/>
                  </a:cubicBezTo>
                  <a:cubicBezTo>
                    <a:pt x="21270" y="5001"/>
                    <a:pt x="22372" y="7067"/>
                    <a:pt x="22818" y="9316"/>
                  </a:cubicBezTo>
                  <a:cubicBezTo>
                    <a:pt x="23255" y="11556"/>
                    <a:pt x="23027" y="13887"/>
                    <a:pt x="22162" y="16000"/>
                  </a:cubicBezTo>
                  <a:cubicBezTo>
                    <a:pt x="21288" y="18121"/>
                    <a:pt x="19813" y="19924"/>
                    <a:pt x="17919" y="21199"/>
                  </a:cubicBezTo>
                  <a:cubicBezTo>
                    <a:pt x="16025" y="22474"/>
                    <a:pt x="13795" y="23148"/>
                    <a:pt x="11518" y="23148"/>
                  </a:cubicBezTo>
                  <a:cubicBezTo>
                    <a:pt x="8468" y="23148"/>
                    <a:pt x="5545" y="21936"/>
                    <a:pt x="3378" y="19760"/>
                  </a:cubicBezTo>
                  <a:cubicBezTo>
                    <a:pt x="1220" y="17593"/>
                    <a:pt x="9" y="14652"/>
                    <a:pt x="0" y="1159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ED8AFFBC-946B-2F01-0293-D91E7812BA30}"/>
                </a:ext>
              </a:extLst>
            </p:cNvPr>
            <p:cNvSpPr/>
            <p:nvPr/>
          </p:nvSpPr>
          <p:spPr>
            <a:xfrm>
              <a:off x="4742798" y="3206297"/>
              <a:ext cx="18638" cy="18736"/>
            </a:xfrm>
            <a:custGeom>
              <a:avLst/>
              <a:gdLst>
                <a:gd name="connsiteX0" fmla="*/ 12948 w 25886"/>
                <a:gd name="connsiteY0" fmla="*/ 26023 h 26022"/>
                <a:gd name="connsiteX1" fmla="*/ 25886 w 25886"/>
                <a:gd name="connsiteY1" fmla="*/ 13011 h 26022"/>
                <a:gd name="connsiteX2" fmla="*/ 12948 w 25886"/>
                <a:gd name="connsiteY2" fmla="*/ 0 h 26022"/>
                <a:gd name="connsiteX3" fmla="*/ 0 w 25886"/>
                <a:gd name="connsiteY3" fmla="*/ 13011 h 26022"/>
                <a:gd name="connsiteX4" fmla="*/ 12948 w 25886"/>
                <a:gd name="connsiteY4" fmla="*/ 26023 h 2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" h="26022">
                  <a:moveTo>
                    <a:pt x="12948" y="26023"/>
                  </a:moveTo>
                  <a:cubicBezTo>
                    <a:pt x="20095" y="26023"/>
                    <a:pt x="25886" y="20195"/>
                    <a:pt x="25886" y="13011"/>
                  </a:cubicBezTo>
                  <a:cubicBezTo>
                    <a:pt x="25886" y="5827"/>
                    <a:pt x="20095" y="0"/>
                    <a:pt x="12948" y="0"/>
                  </a:cubicBezTo>
                  <a:cubicBezTo>
                    <a:pt x="5800" y="0"/>
                    <a:pt x="0" y="5827"/>
                    <a:pt x="0" y="13011"/>
                  </a:cubicBezTo>
                  <a:cubicBezTo>
                    <a:pt x="0" y="20195"/>
                    <a:pt x="5800" y="26023"/>
                    <a:pt x="12948" y="2602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955E5850-0EB4-56EF-0A49-C3A248D6EC49}"/>
                </a:ext>
              </a:extLst>
            </p:cNvPr>
            <p:cNvSpPr/>
            <p:nvPr/>
          </p:nvSpPr>
          <p:spPr>
            <a:xfrm>
              <a:off x="4763326" y="3223602"/>
              <a:ext cx="18636" cy="18739"/>
            </a:xfrm>
            <a:custGeom>
              <a:avLst/>
              <a:gdLst>
                <a:gd name="connsiteX0" fmla="*/ 0 w 25884"/>
                <a:gd name="connsiteY0" fmla="*/ 12997 h 26026"/>
                <a:gd name="connsiteX1" fmla="*/ 2185 w 25884"/>
                <a:gd name="connsiteY1" fmla="*/ 5777 h 26026"/>
                <a:gd name="connsiteX2" fmla="*/ 7994 w 25884"/>
                <a:gd name="connsiteY2" fmla="*/ 987 h 26026"/>
                <a:gd name="connsiteX3" fmla="*/ 15479 w 25884"/>
                <a:gd name="connsiteY3" fmla="*/ 250 h 26026"/>
                <a:gd name="connsiteX4" fmla="*/ 22099 w 25884"/>
                <a:gd name="connsiteY4" fmla="*/ 3819 h 26026"/>
                <a:gd name="connsiteX5" fmla="*/ 25641 w 25884"/>
                <a:gd name="connsiteY5" fmla="*/ 10475 h 26026"/>
                <a:gd name="connsiteX6" fmla="*/ 24903 w 25884"/>
                <a:gd name="connsiteY6" fmla="*/ 17996 h 26026"/>
                <a:gd name="connsiteX7" fmla="*/ 20132 w 25884"/>
                <a:gd name="connsiteY7" fmla="*/ 23833 h 26026"/>
                <a:gd name="connsiteX8" fmla="*/ 12939 w 25884"/>
                <a:gd name="connsiteY8" fmla="*/ 26027 h 26026"/>
                <a:gd name="connsiteX9" fmla="*/ 7985 w 25884"/>
                <a:gd name="connsiteY9" fmla="*/ 25034 h 26026"/>
                <a:gd name="connsiteX10" fmla="*/ 3788 w 25884"/>
                <a:gd name="connsiteY10" fmla="*/ 22212 h 26026"/>
                <a:gd name="connsiteX11" fmla="*/ 983 w 25884"/>
                <a:gd name="connsiteY11" fmla="*/ 17987 h 26026"/>
                <a:gd name="connsiteX12" fmla="*/ 0 w 25884"/>
                <a:gd name="connsiteY12" fmla="*/ 12997 h 2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884" h="26026">
                  <a:moveTo>
                    <a:pt x="0" y="12997"/>
                  </a:moveTo>
                  <a:cubicBezTo>
                    <a:pt x="0" y="10429"/>
                    <a:pt x="765" y="7916"/>
                    <a:pt x="2185" y="5777"/>
                  </a:cubicBezTo>
                  <a:cubicBezTo>
                    <a:pt x="3606" y="3637"/>
                    <a:pt x="5636" y="1971"/>
                    <a:pt x="7994" y="987"/>
                  </a:cubicBezTo>
                  <a:cubicBezTo>
                    <a:pt x="10362" y="4"/>
                    <a:pt x="12966" y="-251"/>
                    <a:pt x="15479" y="250"/>
                  </a:cubicBezTo>
                  <a:cubicBezTo>
                    <a:pt x="17983" y="760"/>
                    <a:pt x="20287" y="1998"/>
                    <a:pt x="22099" y="3819"/>
                  </a:cubicBezTo>
                  <a:cubicBezTo>
                    <a:pt x="23911" y="5640"/>
                    <a:pt x="25140" y="7953"/>
                    <a:pt x="25641" y="10475"/>
                  </a:cubicBezTo>
                  <a:cubicBezTo>
                    <a:pt x="26132" y="13006"/>
                    <a:pt x="25877" y="15620"/>
                    <a:pt x="24903" y="17996"/>
                  </a:cubicBezTo>
                  <a:cubicBezTo>
                    <a:pt x="23920" y="20373"/>
                    <a:pt x="22263" y="22403"/>
                    <a:pt x="20132" y="23833"/>
                  </a:cubicBezTo>
                  <a:cubicBezTo>
                    <a:pt x="18001" y="25262"/>
                    <a:pt x="15497" y="26027"/>
                    <a:pt x="12939" y="26027"/>
                  </a:cubicBezTo>
                  <a:cubicBezTo>
                    <a:pt x="11245" y="26027"/>
                    <a:pt x="9561" y="25690"/>
                    <a:pt x="7985" y="25034"/>
                  </a:cubicBezTo>
                  <a:cubicBezTo>
                    <a:pt x="6410" y="24379"/>
                    <a:pt x="4990" y="23414"/>
                    <a:pt x="3788" y="22212"/>
                  </a:cubicBezTo>
                  <a:cubicBezTo>
                    <a:pt x="2586" y="21001"/>
                    <a:pt x="1630" y="19562"/>
                    <a:pt x="983" y="17987"/>
                  </a:cubicBezTo>
                  <a:cubicBezTo>
                    <a:pt x="328" y="16403"/>
                    <a:pt x="0" y="14709"/>
                    <a:pt x="0" y="12997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7A281F98-C92A-D7A3-1D70-43F9E9A1EA69}"/>
                </a:ext>
              </a:extLst>
            </p:cNvPr>
            <p:cNvSpPr/>
            <p:nvPr/>
          </p:nvSpPr>
          <p:spPr>
            <a:xfrm>
              <a:off x="4952599" y="3075239"/>
              <a:ext cx="16763" cy="20703"/>
            </a:xfrm>
            <a:custGeom>
              <a:avLst/>
              <a:gdLst>
                <a:gd name="connsiteX0" fmla="*/ 13704 w 23282"/>
                <a:gd name="connsiteY0" fmla="*/ 4225 h 28754"/>
                <a:gd name="connsiteX1" fmla="*/ 13704 w 23282"/>
                <a:gd name="connsiteY1" fmla="*/ 28755 h 28754"/>
                <a:gd name="connsiteX2" fmla="*/ 9497 w 23282"/>
                <a:gd name="connsiteY2" fmla="*/ 28755 h 28754"/>
                <a:gd name="connsiteX3" fmla="*/ 9497 w 23282"/>
                <a:gd name="connsiteY3" fmla="*/ 4225 h 28754"/>
                <a:gd name="connsiteX4" fmla="*/ 0 w 23282"/>
                <a:gd name="connsiteY4" fmla="*/ 4225 h 28754"/>
                <a:gd name="connsiteX5" fmla="*/ 0 w 23282"/>
                <a:gd name="connsiteY5" fmla="*/ 0 h 28754"/>
                <a:gd name="connsiteX6" fmla="*/ 23282 w 23282"/>
                <a:gd name="connsiteY6" fmla="*/ 0 h 28754"/>
                <a:gd name="connsiteX7" fmla="*/ 23282 w 23282"/>
                <a:gd name="connsiteY7" fmla="*/ 4225 h 28754"/>
                <a:gd name="connsiteX8" fmla="*/ 13704 w 23282"/>
                <a:gd name="connsiteY8" fmla="*/ 4225 h 2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282" h="28754">
                  <a:moveTo>
                    <a:pt x="13704" y="4225"/>
                  </a:moveTo>
                  <a:lnTo>
                    <a:pt x="13704" y="28755"/>
                  </a:lnTo>
                  <a:lnTo>
                    <a:pt x="9497" y="28755"/>
                  </a:lnTo>
                  <a:lnTo>
                    <a:pt x="9497" y="4225"/>
                  </a:lnTo>
                  <a:lnTo>
                    <a:pt x="0" y="4225"/>
                  </a:lnTo>
                  <a:lnTo>
                    <a:pt x="0" y="0"/>
                  </a:lnTo>
                  <a:lnTo>
                    <a:pt x="23282" y="0"/>
                  </a:lnTo>
                  <a:lnTo>
                    <a:pt x="23282" y="4225"/>
                  </a:lnTo>
                  <a:lnTo>
                    <a:pt x="13704" y="4225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387B89BE-6B26-E1AC-D8CB-6CE5EBB575C9}"/>
                </a:ext>
              </a:extLst>
            </p:cNvPr>
            <p:cNvSpPr/>
            <p:nvPr/>
          </p:nvSpPr>
          <p:spPr>
            <a:xfrm>
              <a:off x="4971144" y="3075239"/>
              <a:ext cx="20238" cy="20703"/>
            </a:xfrm>
            <a:custGeom>
              <a:avLst/>
              <a:gdLst>
                <a:gd name="connsiteX0" fmla="*/ 23847 w 28108"/>
                <a:gd name="connsiteY0" fmla="*/ 7603 h 28754"/>
                <a:gd name="connsiteX1" fmla="*/ 14004 w 28108"/>
                <a:gd name="connsiteY1" fmla="*/ 18147 h 28754"/>
                <a:gd name="connsiteX2" fmla="*/ 4198 w 28108"/>
                <a:gd name="connsiteY2" fmla="*/ 7603 h 28754"/>
                <a:gd name="connsiteX3" fmla="*/ 4198 w 28108"/>
                <a:gd name="connsiteY3" fmla="*/ 28727 h 28754"/>
                <a:gd name="connsiteX4" fmla="*/ 0 w 28108"/>
                <a:gd name="connsiteY4" fmla="*/ 28727 h 28754"/>
                <a:gd name="connsiteX5" fmla="*/ 0 w 28108"/>
                <a:gd name="connsiteY5" fmla="*/ 0 h 28754"/>
                <a:gd name="connsiteX6" fmla="*/ 2859 w 28108"/>
                <a:gd name="connsiteY6" fmla="*/ 0 h 28754"/>
                <a:gd name="connsiteX7" fmla="*/ 14059 w 28108"/>
                <a:gd name="connsiteY7" fmla="*/ 11992 h 28754"/>
                <a:gd name="connsiteX8" fmla="*/ 25304 w 28108"/>
                <a:gd name="connsiteY8" fmla="*/ 0 h 28754"/>
                <a:gd name="connsiteX9" fmla="*/ 28108 w 28108"/>
                <a:gd name="connsiteY9" fmla="*/ 0 h 28754"/>
                <a:gd name="connsiteX10" fmla="*/ 28108 w 28108"/>
                <a:gd name="connsiteY10" fmla="*/ 28755 h 28754"/>
                <a:gd name="connsiteX11" fmla="*/ 23901 w 28108"/>
                <a:gd name="connsiteY11" fmla="*/ 28755 h 28754"/>
                <a:gd name="connsiteX12" fmla="*/ 23847 w 28108"/>
                <a:gd name="connsiteY12" fmla="*/ 7603 h 2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08" h="28754">
                  <a:moveTo>
                    <a:pt x="23847" y="7603"/>
                  </a:moveTo>
                  <a:lnTo>
                    <a:pt x="14004" y="18147"/>
                  </a:lnTo>
                  <a:lnTo>
                    <a:pt x="4198" y="7603"/>
                  </a:lnTo>
                  <a:lnTo>
                    <a:pt x="4198" y="28727"/>
                  </a:lnTo>
                  <a:lnTo>
                    <a:pt x="0" y="28727"/>
                  </a:lnTo>
                  <a:lnTo>
                    <a:pt x="0" y="0"/>
                  </a:lnTo>
                  <a:lnTo>
                    <a:pt x="2859" y="0"/>
                  </a:lnTo>
                  <a:lnTo>
                    <a:pt x="14059" y="11992"/>
                  </a:lnTo>
                  <a:lnTo>
                    <a:pt x="25304" y="0"/>
                  </a:lnTo>
                  <a:lnTo>
                    <a:pt x="28108" y="0"/>
                  </a:lnTo>
                  <a:lnTo>
                    <a:pt x="28108" y="28755"/>
                  </a:lnTo>
                  <a:lnTo>
                    <a:pt x="23901" y="28755"/>
                  </a:lnTo>
                  <a:lnTo>
                    <a:pt x="23847" y="7603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sp>
        <p:nvSpPr>
          <p:cNvPr id="337" name="文本框 336">
            <a:extLst>
              <a:ext uri="{FF2B5EF4-FFF2-40B4-BE49-F238E27FC236}">
                <a16:creationId xmlns:a16="http://schemas.microsoft.com/office/drawing/2014/main" id="{2D512EC1-A05D-5280-9E29-0AF074071C4E}"/>
              </a:ext>
            </a:extLst>
          </p:cNvPr>
          <p:cNvSpPr txBox="1"/>
          <p:nvPr/>
        </p:nvSpPr>
        <p:spPr>
          <a:xfrm>
            <a:off x="4110624" y="4781393"/>
            <a:ext cx="114935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900">
                <a:solidFill>
                  <a:schemeClr val="accent3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免疫组库</a:t>
            </a:r>
            <a:r>
              <a:rPr lang="en-US" altLang="zh-CN" sz="900">
                <a:solidFill>
                  <a:schemeClr val="accent3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NGS</a:t>
            </a:r>
            <a:r>
              <a:rPr lang="zh-CN" altLang="en-US" sz="900">
                <a:solidFill>
                  <a:schemeClr val="accent3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发现平台</a:t>
            </a:r>
          </a:p>
        </p:txBody>
      </p:sp>
      <p:grpSp>
        <p:nvGrpSpPr>
          <p:cNvPr id="218" name="图形 3">
            <a:extLst>
              <a:ext uri="{FF2B5EF4-FFF2-40B4-BE49-F238E27FC236}">
                <a16:creationId xmlns:a16="http://schemas.microsoft.com/office/drawing/2014/main" id="{29D25B96-482A-FB36-563A-3C64EDA9C778}"/>
              </a:ext>
            </a:extLst>
          </p:cNvPr>
          <p:cNvGrpSpPr/>
          <p:nvPr/>
        </p:nvGrpSpPr>
        <p:grpSpPr>
          <a:xfrm>
            <a:off x="4395513" y="5453676"/>
            <a:ext cx="615136" cy="94160"/>
            <a:chOff x="4407877" y="4024934"/>
            <a:chExt cx="642468" cy="98344"/>
          </a:xfrm>
        </p:grpSpPr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9F79DC9F-1204-352A-F5D7-CD0EF68CDACF}"/>
                </a:ext>
              </a:extLst>
            </p:cNvPr>
            <p:cNvSpPr/>
            <p:nvPr/>
          </p:nvSpPr>
          <p:spPr>
            <a:xfrm>
              <a:off x="4498195" y="4036473"/>
              <a:ext cx="33874" cy="86668"/>
            </a:xfrm>
            <a:custGeom>
              <a:avLst/>
              <a:gdLst>
                <a:gd name="connsiteX0" fmla="*/ 18611 w 47047"/>
                <a:gd name="connsiteY0" fmla="*/ 43387 h 120372"/>
                <a:gd name="connsiteX1" fmla="*/ 18611 w 47047"/>
                <a:gd name="connsiteY1" fmla="*/ 81975 h 120372"/>
                <a:gd name="connsiteX2" fmla="*/ 24293 w 47047"/>
                <a:gd name="connsiteY2" fmla="*/ 95815 h 120372"/>
                <a:gd name="connsiteX3" fmla="*/ 38005 w 47047"/>
                <a:gd name="connsiteY3" fmla="*/ 101542 h 120372"/>
                <a:gd name="connsiteX4" fmla="*/ 47011 w 47047"/>
                <a:gd name="connsiteY4" fmla="*/ 101542 h 120372"/>
                <a:gd name="connsiteX5" fmla="*/ 47011 w 47047"/>
                <a:gd name="connsiteY5" fmla="*/ 120372 h 120372"/>
                <a:gd name="connsiteX6" fmla="*/ 38042 w 47047"/>
                <a:gd name="connsiteY6" fmla="*/ 120372 h 120372"/>
                <a:gd name="connsiteX7" fmla="*/ 23482 w 47047"/>
                <a:gd name="connsiteY7" fmla="*/ 117449 h 120372"/>
                <a:gd name="connsiteX8" fmla="*/ 11136 w 47047"/>
                <a:gd name="connsiteY8" fmla="*/ 109127 h 120372"/>
                <a:gd name="connsiteX9" fmla="*/ 2886 w 47047"/>
                <a:gd name="connsiteY9" fmla="*/ 96671 h 120372"/>
                <a:gd name="connsiteX10" fmla="*/ 0 w 47047"/>
                <a:gd name="connsiteY10" fmla="*/ 81975 h 120372"/>
                <a:gd name="connsiteX11" fmla="*/ 0 w 47047"/>
                <a:gd name="connsiteY11" fmla="*/ 0 h 120372"/>
                <a:gd name="connsiteX12" fmla="*/ 18611 w 47047"/>
                <a:gd name="connsiteY12" fmla="*/ 0 h 120372"/>
                <a:gd name="connsiteX13" fmla="*/ 18611 w 47047"/>
                <a:gd name="connsiteY13" fmla="*/ 24602 h 120372"/>
                <a:gd name="connsiteX14" fmla="*/ 47047 w 47047"/>
                <a:gd name="connsiteY14" fmla="*/ 24602 h 120372"/>
                <a:gd name="connsiteX15" fmla="*/ 47047 w 47047"/>
                <a:gd name="connsiteY15" fmla="*/ 43387 h 120372"/>
                <a:gd name="connsiteX16" fmla="*/ 18611 w 47047"/>
                <a:gd name="connsiteY16" fmla="*/ 43387 h 12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47" h="120372">
                  <a:moveTo>
                    <a:pt x="18611" y="43387"/>
                  </a:moveTo>
                  <a:lnTo>
                    <a:pt x="18611" y="81975"/>
                  </a:lnTo>
                  <a:cubicBezTo>
                    <a:pt x="18611" y="87165"/>
                    <a:pt x="20660" y="92146"/>
                    <a:pt x="24293" y="95815"/>
                  </a:cubicBezTo>
                  <a:cubicBezTo>
                    <a:pt x="27926" y="99484"/>
                    <a:pt x="32861" y="101542"/>
                    <a:pt x="38005" y="101542"/>
                  </a:cubicBezTo>
                  <a:lnTo>
                    <a:pt x="47011" y="101542"/>
                  </a:lnTo>
                  <a:lnTo>
                    <a:pt x="47011" y="120372"/>
                  </a:lnTo>
                  <a:lnTo>
                    <a:pt x="38042" y="120372"/>
                  </a:lnTo>
                  <a:cubicBezTo>
                    <a:pt x="33043" y="120372"/>
                    <a:pt x="28099" y="119380"/>
                    <a:pt x="23482" y="117449"/>
                  </a:cubicBezTo>
                  <a:cubicBezTo>
                    <a:pt x="18866" y="115519"/>
                    <a:pt x="14669" y="112696"/>
                    <a:pt x="11136" y="109127"/>
                  </a:cubicBezTo>
                  <a:cubicBezTo>
                    <a:pt x="7603" y="105567"/>
                    <a:pt x="4798" y="101333"/>
                    <a:pt x="2886" y="96671"/>
                  </a:cubicBezTo>
                  <a:cubicBezTo>
                    <a:pt x="974" y="92009"/>
                    <a:pt x="0" y="87019"/>
                    <a:pt x="0" y="81975"/>
                  </a:cubicBezTo>
                  <a:lnTo>
                    <a:pt x="0" y="0"/>
                  </a:lnTo>
                  <a:lnTo>
                    <a:pt x="18611" y="0"/>
                  </a:lnTo>
                  <a:lnTo>
                    <a:pt x="18611" y="24602"/>
                  </a:lnTo>
                  <a:lnTo>
                    <a:pt x="47047" y="24602"/>
                  </a:lnTo>
                  <a:lnTo>
                    <a:pt x="47047" y="43387"/>
                  </a:lnTo>
                  <a:lnTo>
                    <a:pt x="18611" y="43387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6DA32F30-AAAD-5136-4DCA-2A7A5B61CE8D}"/>
                </a:ext>
              </a:extLst>
            </p:cNvPr>
            <p:cNvSpPr/>
            <p:nvPr/>
          </p:nvSpPr>
          <p:spPr>
            <a:xfrm>
              <a:off x="4540710" y="4054187"/>
              <a:ext cx="43590" cy="69091"/>
            </a:xfrm>
            <a:custGeom>
              <a:avLst/>
              <a:gdLst>
                <a:gd name="connsiteX0" fmla="*/ 0 w 60541"/>
                <a:gd name="connsiteY0" fmla="*/ 41821 h 95960"/>
                <a:gd name="connsiteX1" fmla="*/ 3141 w 60541"/>
                <a:gd name="connsiteY1" fmla="*/ 25805 h 95960"/>
                <a:gd name="connsiteX2" fmla="*/ 12128 w 60541"/>
                <a:gd name="connsiteY2" fmla="*/ 12228 h 95960"/>
                <a:gd name="connsiteX3" fmla="*/ 25577 w 60541"/>
                <a:gd name="connsiteY3" fmla="*/ 3169 h 95960"/>
                <a:gd name="connsiteX4" fmla="*/ 41447 w 60541"/>
                <a:gd name="connsiteY4" fmla="*/ 0 h 95960"/>
                <a:gd name="connsiteX5" fmla="*/ 60541 w 60541"/>
                <a:gd name="connsiteY5" fmla="*/ 0 h 95960"/>
                <a:gd name="connsiteX6" fmla="*/ 60541 w 60541"/>
                <a:gd name="connsiteY6" fmla="*/ 18784 h 95960"/>
                <a:gd name="connsiteX7" fmla="*/ 41447 w 60541"/>
                <a:gd name="connsiteY7" fmla="*/ 18784 h 95960"/>
                <a:gd name="connsiteX8" fmla="*/ 32688 w 60541"/>
                <a:gd name="connsiteY8" fmla="*/ 20542 h 95960"/>
                <a:gd name="connsiteX9" fmla="*/ 25267 w 60541"/>
                <a:gd name="connsiteY9" fmla="*/ 25559 h 95960"/>
                <a:gd name="connsiteX10" fmla="*/ 20323 w 60541"/>
                <a:gd name="connsiteY10" fmla="*/ 33062 h 95960"/>
                <a:gd name="connsiteX11" fmla="*/ 18620 w 60541"/>
                <a:gd name="connsiteY11" fmla="*/ 41912 h 95960"/>
                <a:gd name="connsiteX12" fmla="*/ 18620 w 60541"/>
                <a:gd name="connsiteY12" fmla="*/ 95961 h 95960"/>
                <a:gd name="connsiteX13" fmla="*/ 0 w 60541"/>
                <a:gd name="connsiteY13" fmla="*/ 95961 h 95960"/>
                <a:gd name="connsiteX14" fmla="*/ 0 w 60541"/>
                <a:gd name="connsiteY14" fmla="*/ 41821 h 9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541" h="95960">
                  <a:moveTo>
                    <a:pt x="0" y="41821"/>
                  </a:moveTo>
                  <a:cubicBezTo>
                    <a:pt x="0" y="36330"/>
                    <a:pt x="1065" y="30885"/>
                    <a:pt x="3141" y="25805"/>
                  </a:cubicBezTo>
                  <a:cubicBezTo>
                    <a:pt x="5226" y="20733"/>
                    <a:pt x="8277" y="16116"/>
                    <a:pt x="12128" y="12228"/>
                  </a:cubicBezTo>
                  <a:cubicBezTo>
                    <a:pt x="15980" y="8350"/>
                    <a:pt x="20551" y="5263"/>
                    <a:pt x="25577" y="3169"/>
                  </a:cubicBezTo>
                  <a:cubicBezTo>
                    <a:pt x="30612" y="1065"/>
                    <a:pt x="36002" y="-9"/>
                    <a:pt x="41447" y="0"/>
                  </a:cubicBezTo>
                  <a:lnTo>
                    <a:pt x="60541" y="0"/>
                  </a:lnTo>
                  <a:lnTo>
                    <a:pt x="60541" y="18784"/>
                  </a:lnTo>
                  <a:lnTo>
                    <a:pt x="41447" y="18784"/>
                  </a:lnTo>
                  <a:cubicBezTo>
                    <a:pt x="38443" y="18784"/>
                    <a:pt x="35465" y="19376"/>
                    <a:pt x="32688" y="20542"/>
                  </a:cubicBezTo>
                  <a:cubicBezTo>
                    <a:pt x="29911" y="21707"/>
                    <a:pt x="27389" y="23410"/>
                    <a:pt x="25267" y="25559"/>
                  </a:cubicBezTo>
                  <a:cubicBezTo>
                    <a:pt x="23146" y="27707"/>
                    <a:pt x="21470" y="30257"/>
                    <a:pt x="20323" y="33062"/>
                  </a:cubicBezTo>
                  <a:cubicBezTo>
                    <a:pt x="19185" y="35875"/>
                    <a:pt x="18602" y="38880"/>
                    <a:pt x="18620" y="41912"/>
                  </a:cubicBezTo>
                  <a:lnTo>
                    <a:pt x="18620" y="95961"/>
                  </a:lnTo>
                  <a:lnTo>
                    <a:pt x="0" y="95961"/>
                  </a:lnTo>
                  <a:lnTo>
                    <a:pt x="0" y="41821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A92F8F65-F469-BEF9-788A-EC91217B939C}"/>
                </a:ext>
              </a:extLst>
            </p:cNvPr>
            <p:cNvSpPr/>
            <p:nvPr/>
          </p:nvSpPr>
          <p:spPr>
            <a:xfrm>
              <a:off x="4585452" y="4053816"/>
              <a:ext cx="68542" cy="69167"/>
            </a:xfrm>
            <a:custGeom>
              <a:avLst/>
              <a:gdLst>
                <a:gd name="connsiteX0" fmla="*/ 95198 w 95197"/>
                <a:gd name="connsiteY0" fmla="*/ 96066 h 96065"/>
                <a:gd name="connsiteX1" fmla="*/ 76577 w 95197"/>
                <a:gd name="connsiteY1" fmla="*/ 96066 h 96065"/>
                <a:gd name="connsiteX2" fmla="*/ 76577 w 95197"/>
                <a:gd name="connsiteY2" fmla="*/ 48190 h 96065"/>
                <a:gd name="connsiteX3" fmla="*/ 71706 w 95197"/>
                <a:gd name="connsiteY3" fmla="*/ 32037 h 96065"/>
                <a:gd name="connsiteX4" fmla="*/ 58758 w 95197"/>
                <a:gd name="connsiteY4" fmla="*/ 21338 h 96065"/>
                <a:gd name="connsiteX5" fmla="*/ 42114 w 95197"/>
                <a:gd name="connsiteY5" fmla="*/ 19699 h 96065"/>
                <a:gd name="connsiteX6" fmla="*/ 27363 w 95197"/>
                <a:gd name="connsiteY6" fmla="*/ 27667 h 96065"/>
                <a:gd name="connsiteX7" fmla="*/ 19487 w 95197"/>
                <a:gd name="connsiteY7" fmla="*/ 42563 h 96065"/>
                <a:gd name="connsiteX8" fmla="*/ 21135 w 95197"/>
                <a:gd name="connsiteY8" fmla="*/ 59362 h 96065"/>
                <a:gd name="connsiteX9" fmla="*/ 31752 w 95197"/>
                <a:gd name="connsiteY9" fmla="*/ 72419 h 96065"/>
                <a:gd name="connsiteX10" fmla="*/ 47759 w 95197"/>
                <a:gd name="connsiteY10" fmla="*/ 77318 h 96065"/>
                <a:gd name="connsiteX11" fmla="*/ 47759 w 95197"/>
                <a:gd name="connsiteY11" fmla="*/ 96066 h 96065"/>
                <a:gd name="connsiteX12" fmla="*/ 21253 w 95197"/>
                <a:gd name="connsiteY12" fmla="*/ 88035 h 96065"/>
                <a:gd name="connsiteX13" fmla="*/ 3653 w 95197"/>
                <a:gd name="connsiteY13" fmla="*/ 66492 h 96065"/>
                <a:gd name="connsiteX14" fmla="*/ 912 w 95197"/>
                <a:gd name="connsiteY14" fmla="*/ 38702 h 96065"/>
                <a:gd name="connsiteX15" fmla="*/ 13942 w 95197"/>
                <a:gd name="connsiteY15" fmla="*/ 14063 h 96065"/>
                <a:gd name="connsiteX16" fmla="*/ 38353 w 95197"/>
                <a:gd name="connsiteY16" fmla="*/ 915 h 96065"/>
                <a:gd name="connsiteX17" fmla="*/ 65888 w 95197"/>
                <a:gd name="connsiteY17" fmla="*/ 3683 h 96065"/>
                <a:gd name="connsiteX18" fmla="*/ 87240 w 95197"/>
                <a:gd name="connsiteY18" fmla="*/ 21448 h 96065"/>
                <a:gd name="connsiteX19" fmla="*/ 95198 w 95197"/>
                <a:gd name="connsiteY19" fmla="*/ 48190 h 96065"/>
                <a:gd name="connsiteX20" fmla="*/ 95198 w 95197"/>
                <a:gd name="connsiteY20" fmla="*/ 96066 h 9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5197" h="96065">
                  <a:moveTo>
                    <a:pt x="95198" y="96066"/>
                  </a:moveTo>
                  <a:lnTo>
                    <a:pt x="76577" y="96066"/>
                  </a:lnTo>
                  <a:lnTo>
                    <a:pt x="76577" y="48190"/>
                  </a:lnTo>
                  <a:cubicBezTo>
                    <a:pt x="76568" y="42436"/>
                    <a:pt x="74875" y="36817"/>
                    <a:pt x="71706" y="32037"/>
                  </a:cubicBezTo>
                  <a:cubicBezTo>
                    <a:pt x="68528" y="27266"/>
                    <a:pt x="64030" y="23542"/>
                    <a:pt x="58758" y="21338"/>
                  </a:cubicBezTo>
                  <a:cubicBezTo>
                    <a:pt x="53495" y="19144"/>
                    <a:pt x="47704" y="18580"/>
                    <a:pt x="42114" y="19699"/>
                  </a:cubicBezTo>
                  <a:cubicBezTo>
                    <a:pt x="36523" y="20828"/>
                    <a:pt x="31388" y="23606"/>
                    <a:pt x="27363" y="27667"/>
                  </a:cubicBezTo>
                  <a:cubicBezTo>
                    <a:pt x="23339" y="31737"/>
                    <a:pt x="20598" y="36927"/>
                    <a:pt x="19487" y="42563"/>
                  </a:cubicBezTo>
                  <a:cubicBezTo>
                    <a:pt x="18376" y="48208"/>
                    <a:pt x="18950" y="54054"/>
                    <a:pt x="21135" y="59362"/>
                  </a:cubicBezTo>
                  <a:cubicBezTo>
                    <a:pt x="23311" y="64680"/>
                    <a:pt x="27008" y="69223"/>
                    <a:pt x="31752" y="72419"/>
                  </a:cubicBezTo>
                  <a:cubicBezTo>
                    <a:pt x="36487" y="75606"/>
                    <a:pt x="42059" y="77318"/>
                    <a:pt x="47759" y="77318"/>
                  </a:cubicBezTo>
                  <a:lnTo>
                    <a:pt x="47759" y="96066"/>
                  </a:lnTo>
                  <a:cubicBezTo>
                    <a:pt x="38326" y="96093"/>
                    <a:pt x="29102" y="93307"/>
                    <a:pt x="21253" y="88035"/>
                  </a:cubicBezTo>
                  <a:cubicBezTo>
                    <a:pt x="13405" y="82772"/>
                    <a:pt x="7277" y="75269"/>
                    <a:pt x="3653" y="66492"/>
                  </a:cubicBezTo>
                  <a:cubicBezTo>
                    <a:pt x="29" y="57705"/>
                    <a:pt x="-927" y="48035"/>
                    <a:pt x="912" y="38702"/>
                  </a:cubicBezTo>
                  <a:cubicBezTo>
                    <a:pt x="2742" y="29369"/>
                    <a:pt x="7277" y="20792"/>
                    <a:pt x="13942" y="14063"/>
                  </a:cubicBezTo>
                  <a:cubicBezTo>
                    <a:pt x="20607" y="7334"/>
                    <a:pt x="29102" y="2764"/>
                    <a:pt x="38353" y="915"/>
                  </a:cubicBezTo>
                  <a:cubicBezTo>
                    <a:pt x="47595" y="-933"/>
                    <a:pt x="57183" y="32"/>
                    <a:pt x="65888" y="3683"/>
                  </a:cubicBezTo>
                  <a:cubicBezTo>
                    <a:pt x="74592" y="7334"/>
                    <a:pt x="82022" y="13517"/>
                    <a:pt x="87240" y="21448"/>
                  </a:cubicBezTo>
                  <a:cubicBezTo>
                    <a:pt x="92457" y="29369"/>
                    <a:pt x="95225" y="38675"/>
                    <a:pt x="95198" y="48190"/>
                  </a:cubicBezTo>
                  <a:lnTo>
                    <a:pt x="95198" y="96066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9B18B1A7-B44B-04FF-61F2-294B88989CF3}"/>
                </a:ext>
              </a:extLst>
            </p:cNvPr>
            <p:cNvSpPr/>
            <p:nvPr/>
          </p:nvSpPr>
          <p:spPr>
            <a:xfrm>
              <a:off x="4663652" y="4024934"/>
              <a:ext cx="80774" cy="98042"/>
            </a:xfrm>
            <a:custGeom>
              <a:avLst/>
              <a:gdLst>
                <a:gd name="connsiteX0" fmla="*/ 43633 w 112186"/>
                <a:gd name="connsiteY0" fmla="*/ 116183 h 136169"/>
                <a:gd name="connsiteX1" fmla="*/ 61843 w 112186"/>
                <a:gd name="connsiteY1" fmla="*/ 112523 h 136169"/>
                <a:gd name="connsiteX2" fmla="*/ 77286 w 112186"/>
                <a:gd name="connsiteY2" fmla="*/ 102116 h 136169"/>
                <a:gd name="connsiteX3" fmla="*/ 87602 w 112186"/>
                <a:gd name="connsiteY3" fmla="*/ 86528 h 136169"/>
                <a:gd name="connsiteX4" fmla="*/ 91226 w 112186"/>
                <a:gd name="connsiteY4" fmla="*/ 68144 h 136169"/>
                <a:gd name="connsiteX5" fmla="*/ 87602 w 112186"/>
                <a:gd name="connsiteY5" fmla="*/ 49769 h 136169"/>
                <a:gd name="connsiteX6" fmla="*/ 77286 w 112186"/>
                <a:gd name="connsiteY6" fmla="*/ 34181 h 136169"/>
                <a:gd name="connsiteX7" fmla="*/ 61843 w 112186"/>
                <a:gd name="connsiteY7" fmla="*/ 23765 h 136169"/>
                <a:gd name="connsiteX8" fmla="*/ 43633 w 112186"/>
                <a:gd name="connsiteY8" fmla="*/ 20113 h 136169"/>
                <a:gd name="connsiteX9" fmla="*/ 19813 w 112186"/>
                <a:gd name="connsiteY9" fmla="*/ 20113 h 136169"/>
                <a:gd name="connsiteX10" fmla="*/ 19813 w 112186"/>
                <a:gd name="connsiteY10" fmla="*/ 78287 h 136169"/>
                <a:gd name="connsiteX11" fmla="*/ 0 w 112186"/>
                <a:gd name="connsiteY11" fmla="*/ 78287 h 136169"/>
                <a:gd name="connsiteX12" fmla="*/ 0 w 112186"/>
                <a:gd name="connsiteY12" fmla="*/ 9 h 136169"/>
                <a:gd name="connsiteX13" fmla="*/ 43633 w 112186"/>
                <a:gd name="connsiteY13" fmla="*/ 9 h 136169"/>
                <a:gd name="connsiteX14" fmla="*/ 69783 w 112186"/>
                <a:gd name="connsiteY14" fmla="*/ 4871 h 136169"/>
                <a:gd name="connsiteX15" fmla="*/ 92036 w 112186"/>
                <a:gd name="connsiteY15" fmla="*/ 19558 h 136169"/>
                <a:gd name="connsiteX16" fmla="*/ 106942 w 112186"/>
                <a:gd name="connsiteY16" fmla="*/ 41775 h 136169"/>
                <a:gd name="connsiteX17" fmla="*/ 112186 w 112186"/>
                <a:gd name="connsiteY17" fmla="*/ 68089 h 136169"/>
                <a:gd name="connsiteX18" fmla="*/ 106942 w 112186"/>
                <a:gd name="connsiteY18" fmla="*/ 94394 h 136169"/>
                <a:gd name="connsiteX19" fmla="*/ 92036 w 112186"/>
                <a:gd name="connsiteY19" fmla="*/ 116621 h 136169"/>
                <a:gd name="connsiteX20" fmla="*/ 69783 w 112186"/>
                <a:gd name="connsiteY20" fmla="*/ 131298 h 136169"/>
                <a:gd name="connsiteX21" fmla="*/ 43633 w 112186"/>
                <a:gd name="connsiteY21" fmla="*/ 136160 h 136169"/>
                <a:gd name="connsiteX22" fmla="*/ 847 w 112186"/>
                <a:gd name="connsiteY22" fmla="*/ 136160 h 136169"/>
                <a:gd name="connsiteX23" fmla="*/ 847 w 112186"/>
                <a:gd name="connsiteY23" fmla="*/ 116183 h 136169"/>
                <a:gd name="connsiteX24" fmla="*/ 43633 w 112186"/>
                <a:gd name="connsiteY24" fmla="*/ 116183 h 13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2186" h="136169">
                  <a:moveTo>
                    <a:pt x="43633" y="116183"/>
                  </a:moveTo>
                  <a:cubicBezTo>
                    <a:pt x="49879" y="116183"/>
                    <a:pt x="56070" y="114936"/>
                    <a:pt x="61843" y="112523"/>
                  </a:cubicBezTo>
                  <a:cubicBezTo>
                    <a:pt x="67616" y="110110"/>
                    <a:pt x="72860" y="106577"/>
                    <a:pt x="77286" y="102116"/>
                  </a:cubicBezTo>
                  <a:cubicBezTo>
                    <a:pt x="81702" y="97654"/>
                    <a:pt x="85207" y="92355"/>
                    <a:pt x="87602" y="86528"/>
                  </a:cubicBezTo>
                  <a:cubicBezTo>
                    <a:pt x="89997" y="80700"/>
                    <a:pt x="91226" y="74454"/>
                    <a:pt x="91226" y="68144"/>
                  </a:cubicBezTo>
                  <a:cubicBezTo>
                    <a:pt x="91226" y="61843"/>
                    <a:pt x="89997" y="55597"/>
                    <a:pt x="87602" y="49769"/>
                  </a:cubicBezTo>
                  <a:cubicBezTo>
                    <a:pt x="85207" y="43933"/>
                    <a:pt x="81702" y="38643"/>
                    <a:pt x="77286" y="34181"/>
                  </a:cubicBezTo>
                  <a:cubicBezTo>
                    <a:pt x="72860" y="29719"/>
                    <a:pt x="67616" y="26187"/>
                    <a:pt x="61843" y="23765"/>
                  </a:cubicBezTo>
                  <a:cubicBezTo>
                    <a:pt x="56070" y="21352"/>
                    <a:pt x="49879" y="20113"/>
                    <a:pt x="43633" y="20113"/>
                  </a:cubicBezTo>
                  <a:lnTo>
                    <a:pt x="19813" y="20113"/>
                  </a:lnTo>
                  <a:lnTo>
                    <a:pt x="19813" y="78287"/>
                  </a:lnTo>
                  <a:lnTo>
                    <a:pt x="0" y="78287"/>
                  </a:lnTo>
                  <a:lnTo>
                    <a:pt x="0" y="9"/>
                  </a:lnTo>
                  <a:lnTo>
                    <a:pt x="43633" y="9"/>
                  </a:lnTo>
                  <a:cubicBezTo>
                    <a:pt x="52583" y="-137"/>
                    <a:pt x="61470" y="1511"/>
                    <a:pt x="69783" y="4871"/>
                  </a:cubicBezTo>
                  <a:cubicBezTo>
                    <a:pt x="78087" y="8231"/>
                    <a:pt x="85653" y="13221"/>
                    <a:pt x="92036" y="19558"/>
                  </a:cubicBezTo>
                  <a:cubicBezTo>
                    <a:pt x="98419" y="25886"/>
                    <a:pt x="103482" y="33444"/>
                    <a:pt x="106942" y="41775"/>
                  </a:cubicBezTo>
                  <a:cubicBezTo>
                    <a:pt x="110402" y="50106"/>
                    <a:pt x="112186" y="59048"/>
                    <a:pt x="112186" y="68089"/>
                  </a:cubicBezTo>
                  <a:cubicBezTo>
                    <a:pt x="112186" y="77122"/>
                    <a:pt x="110402" y="86063"/>
                    <a:pt x="106942" y="94394"/>
                  </a:cubicBezTo>
                  <a:cubicBezTo>
                    <a:pt x="103482" y="102726"/>
                    <a:pt x="98419" y="110283"/>
                    <a:pt x="92036" y="116621"/>
                  </a:cubicBezTo>
                  <a:cubicBezTo>
                    <a:pt x="85653" y="122949"/>
                    <a:pt x="78087" y="127947"/>
                    <a:pt x="69783" y="131298"/>
                  </a:cubicBezTo>
                  <a:cubicBezTo>
                    <a:pt x="61470" y="134658"/>
                    <a:pt x="52583" y="136306"/>
                    <a:pt x="43633" y="136160"/>
                  </a:cubicBezTo>
                  <a:lnTo>
                    <a:pt x="847" y="136160"/>
                  </a:lnTo>
                  <a:lnTo>
                    <a:pt x="847" y="116183"/>
                  </a:lnTo>
                  <a:lnTo>
                    <a:pt x="43633" y="116183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151CE06C-AF97-805E-23B4-4DB04466D7A1}"/>
                </a:ext>
              </a:extLst>
            </p:cNvPr>
            <p:cNvSpPr/>
            <p:nvPr/>
          </p:nvSpPr>
          <p:spPr>
            <a:xfrm>
              <a:off x="4752254" y="4054173"/>
              <a:ext cx="68337" cy="68961"/>
            </a:xfrm>
            <a:custGeom>
              <a:avLst/>
              <a:gdLst>
                <a:gd name="connsiteX0" fmla="*/ 47474 w 94912"/>
                <a:gd name="connsiteY0" fmla="*/ 95780 h 95779"/>
                <a:gd name="connsiteX1" fmla="*/ 21105 w 94912"/>
                <a:gd name="connsiteY1" fmla="*/ 87721 h 95779"/>
                <a:gd name="connsiteX2" fmla="*/ 3614 w 94912"/>
                <a:gd name="connsiteY2" fmla="*/ 66224 h 95779"/>
                <a:gd name="connsiteX3" fmla="*/ 910 w 94912"/>
                <a:gd name="connsiteY3" fmla="*/ 38553 h 95779"/>
                <a:gd name="connsiteX4" fmla="*/ 13903 w 94912"/>
                <a:gd name="connsiteY4" fmla="*/ 14023 h 95779"/>
                <a:gd name="connsiteX5" fmla="*/ 38205 w 94912"/>
                <a:gd name="connsiteY5" fmla="*/ 921 h 95779"/>
                <a:gd name="connsiteX6" fmla="*/ 65630 w 94912"/>
                <a:gd name="connsiteY6" fmla="*/ 3652 h 95779"/>
                <a:gd name="connsiteX7" fmla="*/ 86918 w 94912"/>
                <a:gd name="connsiteY7" fmla="*/ 21298 h 95779"/>
                <a:gd name="connsiteX8" fmla="*/ 94913 w 94912"/>
                <a:gd name="connsiteY8" fmla="*/ 47913 h 95779"/>
                <a:gd name="connsiteX9" fmla="*/ 91307 w 94912"/>
                <a:gd name="connsiteY9" fmla="*/ 66233 h 95779"/>
                <a:gd name="connsiteX10" fmla="*/ 81027 w 94912"/>
                <a:gd name="connsiteY10" fmla="*/ 81767 h 95779"/>
                <a:gd name="connsiteX11" fmla="*/ 65630 w 94912"/>
                <a:gd name="connsiteY11" fmla="*/ 92147 h 95779"/>
                <a:gd name="connsiteX12" fmla="*/ 47474 w 94912"/>
                <a:gd name="connsiteY12" fmla="*/ 95780 h 95779"/>
                <a:gd name="connsiteX13" fmla="*/ 47474 w 94912"/>
                <a:gd name="connsiteY13" fmla="*/ 18803 h 95779"/>
                <a:gd name="connsiteX14" fmla="*/ 31449 w 94912"/>
                <a:gd name="connsiteY14" fmla="*/ 23702 h 95779"/>
                <a:gd name="connsiteX15" fmla="*/ 20823 w 94912"/>
                <a:gd name="connsiteY15" fmla="*/ 36759 h 95779"/>
                <a:gd name="connsiteX16" fmla="*/ 19166 w 94912"/>
                <a:gd name="connsiteY16" fmla="*/ 53577 h 95779"/>
                <a:gd name="connsiteX17" fmla="*/ 27060 w 94912"/>
                <a:gd name="connsiteY17" fmla="*/ 68482 h 95779"/>
                <a:gd name="connsiteX18" fmla="*/ 41829 w 94912"/>
                <a:gd name="connsiteY18" fmla="*/ 76458 h 95779"/>
                <a:gd name="connsiteX19" fmla="*/ 58492 w 94912"/>
                <a:gd name="connsiteY19" fmla="*/ 74801 h 95779"/>
                <a:gd name="connsiteX20" fmla="*/ 71439 w 94912"/>
                <a:gd name="connsiteY20" fmla="*/ 64084 h 95779"/>
                <a:gd name="connsiteX21" fmla="*/ 76302 w 94912"/>
                <a:gd name="connsiteY21" fmla="*/ 47913 h 95779"/>
                <a:gd name="connsiteX22" fmla="*/ 74134 w 94912"/>
                <a:gd name="connsiteY22" fmla="*/ 36759 h 95779"/>
                <a:gd name="connsiteX23" fmla="*/ 67897 w 94912"/>
                <a:gd name="connsiteY23" fmla="*/ 27299 h 95779"/>
                <a:gd name="connsiteX24" fmla="*/ 58528 w 94912"/>
                <a:gd name="connsiteY24" fmla="*/ 20989 h 95779"/>
                <a:gd name="connsiteX25" fmla="*/ 47474 w 94912"/>
                <a:gd name="connsiteY25" fmla="*/ 18803 h 9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912" h="95779">
                  <a:moveTo>
                    <a:pt x="47474" y="95780"/>
                  </a:moveTo>
                  <a:cubicBezTo>
                    <a:pt x="38087" y="95789"/>
                    <a:pt x="28908" y="92984"/>
                    <a:pt x="21105" y="87721"/>
                  </a:cubicBezTo>
                  <a:cubicBezTo>
                    <a:pt x="13302" y="82459"/>
                    <a:pt x="7210" y="74983"/>
                    <a:pt x="3614" y="66224"/>
                  </a:cubicBezTo>
                  <a:cubicBezTo>
                    <a:pt x="26" y="57474"/>
                    <a:pt x="-921" y="47840"/>
                    <a:pt x="910" y="38553"/>
                  </a:cubicBezTo>
                  <a:cubicBezTo>
                    <a:pt x="2740" y="29256"/>
                    <a:pt x="7265" y="20725"/>
                    <a:pt x="13903" y="14023"/>
                  </a:cubicBezTo>
                  <a:cubicBezTo>
                    <a:pt x="20541" y="7331"/>
                    <a:pt x="28999" y="2769"/>
                    <a:pt x="38205" y="921"/>
                  </a:cubicBezTo>
                  <a:cubicBezTo>
                    <a:pt x="47410" y="-928"/>
                    <a:pt x="56953" y="19"/>
                    <a:pt x="65630" y="3652"/>
                  </a:cubicBezTo>
                  <a:cubicBezTo>
                    <a:pt x="74298" y="7276"/>
                    <a:pt x="81710" y="13413"/>
                    <a:pt x="86918" y="21298"/>
                  </a:cubicBezTo>
                  <a:cubicBezTo>
                    <a:pt x="92136" y="29174"/>
                    <a:pt x="94913" y="38434"/>
                    <a:pt x="94913" y="47913"/>
                  </a:cubicBezTo>
                  <a:cubicBezTo>
                    <a:pt x="94913" y="54196"/>
                    <a:pt x="93693" y="60424"/>
                    <a:pt x="91307" y="66233"/>
                  </a:cubicBezTo>
                  <a:cubicBezTo>
                    <a:pt x="88921" y="72042"/>
                    <a:pt x="85425" y="77323"/>
                    <a:pt x="81027" y="81767"/>
                  </a:cubicBezTo>
                  <a:cubicBezTo>
                    <a:pt x="76620" y="86210"/>
                    <a:pt x="71385" y="89743"/>
                    <a:pt x="65630" y="92147"/>
                  </a:cubicBezTo>
                  <a:cubicBezTo>
                    <a:pt x="59875" y="94550"/>
                    <a:pt x="53702" y="95789"/>
                    <a:pt x="47474" y="95780"/>
                  </a:cubicBezTo>
                  <a:close/>
                  <a:moveTo>
                    <a:pt x="47474" y="18803"/>
                  </a:moveTo>
                  <a:cubicBezTo>
                    <a:pt x="41774" y="18803"/>
                    <a:pt x="36193" y="20506"/>
                    <a:pt x="31449" y="23702"/>
                  </a:cubicBezTo>
                  <a:cubicBezTo>
                    <a:pt x="26705" y="26898"/>
                    <a:pt x="23008" y="31442"/>
                    <a:pt x="20823" y="36759"/>
                  </a:cubicBezTo>
                  <a:cubicBezTo>
                    <a:pt x="18628" y="42077"/>
                    <a:pt x="18055" y="47931"/>
                    <a:pt x="19166" y="53577"/>
                  </a:cubicBezTo>
                  <a:cubicBezTo>
                    <a:pt x="20276" y="59222"/>
                    <a:pt x="23026" y="64412"/>
                    <a:pt x="27060" y="68482"/>
                  </a:cubicBezTo>
                  <a:cubicBezTo>
                    <a:pt x="31094" y="72552"/>
                    <a:pt x="36229" y="75329"/>
                    <a:pt x="41829" y="76458"/>
                  </a:cubicBezTo>
                  <a:cubicBezTo>
                    <a:pt x="47420" y="77578"/>
                    <a:pt x="53220" y="77004"/>
                    <a:pt x="58492" y="74801"/>
                  </a:cubicBezTo>
                  <a:cubicBezTo>
                    <a:pt x="63763" y="72598"/>
                    <a:pt x="68262" y="68864"/>
                    <a:pt x="71439" y="64084"/>
                  </a:cubicBezTo>
                  <a:cubicBezTo>
                    <a:pt x="74608" y="59295"/>
                    <a:pt x="76302" y="53668"/>
                    <a:pt x="76302" y="47913"/>
                  </a:cubicBezTo>
                  <a:cubicBezTo>
                    <a:pt x="76311" y="44080"/>
                    <a:pt x="75582" y="40292"/>
                    <a:pt x="74134" y="36759"/>
                  </a:cubicBezTo>
                  <a:cubicBezTo>
                    <a:pt x="72696" y="33217"/>
                    <a:pt x="70574" y="30003"/>
                    <a:pt x="67897" y="27299"/>
                  </a:cubicBezTo>
                  <a:cubicBezTo>
                    <a:pt x="65211" y="24595"/>
                    <a:pt x="62033" y="22446"/>
                    <a:pt x="58528" y="20989"/>
                  </a:cubicBezTo>
                  <a:cubicBezTo>
                    <a:pt x="55022" y="19532"/>
                    <a:pt x="51262" y="18785"/>
                    <a:pt x="47474" y="18803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4E5B8509-DE8B-1926-3098-1C1D43A4B351}"/>
                </a:ext>
              </a:extLst>
            </p:cNvPr>
            <p:cNvSpPr/>
            <p:nvPr/>
          </p:nvSpPr>
          <p:spPr>
            <a:xfrm>
              <a:off x="4829257" y="4053854"/>
              <a:ext cx="92974" cy="69129"/>
            </a:xfrm>
            <a:custGeom>
              <a:avLst/>
              <a:gdLst>
                <a:gd name="connsiteX0" fmla="*/ 0 w 129131"/>
                <a:gd name="connsiteY0" fmla="*/ 37429 h 96012"/>
                <a:gd name="connsiteX1" fmla="*/ 6438 w 129131"/>
                <a:gd name="connsiteY1" fmla="*/ 16214 h 96012"/>
                <a:gd name="connsiteX2" fmla="*/ 23692 w 129131"/>
                <a:gd name="connsiteY2" fmla="*/ 2465 h 96012"/>
                <a:gd name="connsiteX3" fmla="*/ 45636 w 129131"/>
                <a:gd name="connsiteY3" fmla="*/ 1063 h 96012"/>
                <a:gd name="connsiteX4" fmla="*/ 64466 w 129131"/>
                <a:gd name="connsiteY4" fmla="*/ 12527 h 96012"/>
                <a:gd name="connsiteX5" fmla="*/ 83341 w 129131"/>
                <a:gd name="connsiteY5" fmla="*/ 1081 h 96012"/>
                <a:gd name="connsiteX6" fmla="*/ 105312 w 129131"/>
                <a:gd name="connsiteY6" fmla="*/ 2474 h 96012"/>
                <a:gd name="connsiteX7" fmla="*/ 122612 w 129131"/>
                <a:gd name="connsiteY7" fmla="*/ 16205 h 96012"/>
                <a:gd name="connsiteX8" fmla="*/ 129132 w 129131"/>
                <a:gd name="connsiteY8" fmla="*/ 37429 h 96012"/>
                <a:gd name="connsiteX9" fmla="*/ 129132 w 129131"/>
                <a:gd name="connsiteY9" fmla="*/ 96013 h 96012"/>
                <a:gd name="connsiteX10" fmla="*/ 110475 w 129131"/>
                <a:gd name="connsiteY10" fmla="*/ 96013 h 96012"/>
                <a:gd name="connsiteX11" fmla="*/ 110475 w 129131"/>
                <a:gd name="connsiteY11" fmla="*/ 37429 h 96012"/>
                <a:gd name="connsiteX12" fmla="*/ 105112 w 129131"/>
                <a:gd name="connsiteY12" fmla="*/ 24354 h 96012"/>
                <a:gd name="connsiteX13" fmla="*/ 92164 w 129131"/>
                <a:gd name="connsiteY13" fmla="*/ 18946 h 96012"/>
                <a:gd name="connsiteX14" fmla="*/ 79217 w 129131"/>
                <a:gd name="connsiteY14" fmla="*/ 24354 h 96012"/>
                <a:gd name="connsiteX15" fmla="*/ 73844 w 129131"/>
                <a:gd name="connsiteY15" fmla="*/ 37429 h 96012"/>
                <a:gd name="connsiteX16" fmla="*/ 73844 w 129131"/>
                <a:gd name="connsiteY16" fmla="*/ 96013 h 96012"/>
                <a:gd name="connsiteX17" fmla="*/ 55215 w 129131"/>
                <a:gd name="connsiteY17" fmla="*/ 96013 h 96012"/>
                <a:gd name="connsiteX18" fmla="*/ 55215 w 129131"/>
                <a:gd name="connsiteY18" fmla="*/ 37429 h 96012"/>
                <a:gd name="connsiteX19" fmla="*/ 49852 w 129131"/>
                <a:gd name="connsiteY19" fmla="*/ 24354 h 96012"/>
                <a:gd name="connsiteX20" fmla="*/ 36895 w 129131"/>
                <a:gd name="connsiteY20" fmla="*/ 18946 h 96012"/>
                <a:gd name="connsiteX21" fmla="*/ 23947 w 129131"/>
                <a:gd name="connsiteY21" fmla="*/ 24354 h 96012"/>
                <a:gd name="connsiteX22" fmla="*/ 18584 w 129131"/>
                <a:gd name="connsiteY22" fmla="*/ 37429 h 96012"/>
                <a:gd name="connsiteX23" fmla="*/ 18584 w 129131"/>
                <a:gd name="connsiteY23" fmla="*/ 96013 h 96012"/>
                <a:gd name="connsiteX24" fmla="*/ 0 w 129131"/>
                <a:gd name="connsiteY24" fmla="*/ 96013 h 96012"/>
                <a:gd name="connsiteX25" fmla="*/ 0 w 129131"/>
                <a:gd name="connsiteY25" fmla="*/ 37429 h 9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9131" h="96012">
                  <a:moveTo>
                    <a:pt x="0" y="37429"/>
                  </a:moveTo>
                  <a:cubicBezTo>
                    <a:pt x="-36" y="29863"/>
                    <a:pt x="2204" y="22461"/>
                    <a:pt x="6438" y="16214"/>
                  </a:cubicBezTo>
                  <a:cubicBezTo>
                    <a:pt x="10672" y="9968"/>
                    <a:pt x="16691" y="5169"/>
                    <a:pt x="23692" y="2465"/>
                  </a:cubicBezTo>
                  <a:cubicBezTo>
                    <a:pt x="30704" y="-248"/>
                    <a:pt x="38352" y="-731"/>
                    <a:pt x="45636" y="1063"/>
                  </a:cubicBezTo>
                  <a:cubicBezTo>
                    <a:pt x="52921" y="2866"/>
                    <a:pt x="59494" y="6863"/>
                    <a:pt x="64466" y="12527"/>
                  </a:cubicBezTo>
                  <a:cubicBezTo>
                    <a:pt x="69465" y="6863"/>
                    <a:pt x="76048" y="2875"/>
                    <a:pt x="83341" y="1081"/>
                  </a:cubicBezTo>
                  <a:cubicBezTo>
                    <a:pt x="90635" y="-722"/>
                    <a:pt x="98292" y="-230"/>
                    <a:pt x="105312" y="2474"/>
                  </a:cubicBezTo>
                  <a:cubicBezTo>
                    <a:pt x="112323" y="5169"/>
                    <a:pt x="118360" y="9959"/>
                    <a:pt x="122612" y="16205"/>
                  </a:cubicBezTo>
                  <a:cubicBezTo>
                    <a:pt x="126865" y="22451"/>
                    <a:pt x="129141" y="29854"/>
                    <a:pt x="129132" y="37429"/>
                  </a:cubicBezTo>
                  <a:lnTo>
                    <a:pt x="129132" y="96013"/>
                  </a:lnTo>
                  <a:lnTo>
                    <a:pt x="110475" y="96013"/>
                  </a:lnTo>
                  <a:lnTo>
                    <a:pt x="110475" y="37429"/>
                  </a:lnTo>
                  <a:cubicBezTo>
                    <a:pt x="110475" y="32531"/>
                    <a:pt x="108545" y="27823"/>
                    <a:pt x="105112" y="24354"/>
                  </a:cubicBezTo>
                  <a:cubicBezTo>
                    <a:pt x="101679" y="20894"/>
                    <a:pt x="97017" y="18946"/>
                    <a:pt x="92164" y="18946"/>
                  </a:cubicBezTo>
                  <a:cubicBezTo>
                    <a:pt x="87302" y="18946"/>
                    <a:pt x="82649" y="20894"/>
                    <a:pt x="79217" y="24354"/>
                  </a:cubicBezTo>
                  <a:cubicBezTo>
                    <a:pt x="75775" y="27823"/>
                    <a:pt x="73844" y="32531"/>
                    <a:pt x="73844" y="37429"/>
                  </a:cubicBezTo>
                  <a:lnTo>
                    <a:pt x="73844" y="96013"/>
                  </a:lnTo>
                  <a:lnTo>
                    <a:pt x="55215" y="96013"/>
                  </a:lnTo>
                  <a:lnTo>
                    <a:pt x="55215" y="37429"/>
                  </a:lnTo>
                  <a:cubicBezTo>
                    <a:pt x="55215" y="32531"/>
                    <a:pt x="53285" y="27823"/>
                    <a:pt x="49852" y="24354"/>
                  </a:cubicBezTo>
                  <a:cubicBezTo>
                    <a:pt x="46419" y="20894"/>
                    <a:pt x="41757" y="18946"/>
                    <a:pt x="36895" y="18946"/>
                  </a:cubicBezTo>
                  <a:cubicBezTo>
                    <a:pt x="32042" y="18946"/>
                    <a:pt x="27380" y="20894"/>
                    <a:pt x="23947" y="24354"/>
                  </a:cubicBezTo>
                  <a:cubicBezTo>
                    <a:pt x="20515" y="27823"/>
                    <a:pt x="18584" y="32531"/>
                    <a:pt x="18584" y="37429"/>
                  </a:cubicBezTo>
                  <a:lnTo>
                    <a:pt x="18584" y="96013"/>
                  </a:lnTo>
                  <a:lnTo>
                    <a:pt x="0" y="96013"/>
                  </a:lnTo>
                  <a:lnTo>
                    <a:pt x="0" y="37429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02A68D9E-BDE7-0B3B-AB60-642A1256E078}"/>
                </a:ext>
              </a:extLst>
            </p:cNvPr>
            <p:cNvSpPr/>
            <p:nvPr/>
          </p:nvSpPr>
          <p:spPr>
            <a:xfrm>
              <a:off x="4930687" y="4053816"/>
              <a:ext cx="68538" cy="69167"/>
            </a:xfrm>
            <a:custGeom>
              <a:avLst/>
              <a:gdLst>
                <a:gd name="connsiteX0" fmla="*/ 95100 w 95191"/>
                <a:gd name="connsiteY0" fmla="*/ 96066 h 96065"/>
                <a:gd name="connsiteX1" fmla="*/ 76480 w 95191"/>
                <a:gd name="connsiteY1" fmla="*/ 96066 h 96065"/>
                <a:gd name="connsiteX2" fmla="*/ 76480 w 95191"/>
                <a:gd name="connsiteY2" fmla="*/ 48190 h 96065"/>
                <a:gd name="connsiteX3" fmla="*/ 71600 w 95191"/>
                <a:gd name="connsiteY3" fmla="*/ 32028 h 96065"/>
                <a:gd name="connsiteX4" fmla="*/ 58643 w 95191"/>
                <a:gd name="connsiteY4" fmla="*/ 21338 h 96065"/>
                <a:gd name="connsiteX5" fmla="*/ 41989 w 95191"/>
                <a:gd name="connsiteY5" fmla="*/ 19709 h 96065"/>
                <a:gd name="connsiteX6" fmla="*/ 27239 w 95191"/>
                <a:gd name="connsiteY6" fmla="*/ 27703 h 96065"/>
                <a:gd name="connsiteX7" fmla="*/ 19381 w 95191"/>
                <a:gd name="connsiteY7" fmla="*/ 42618 h 96065"/>
                <a:gd name="connsiteX8" fmla="*/ 21065 w 95191"/>
                <a:gd name="connsiteY8" fmla="*/ 59426 h 96065"/>
                <a:gd name="connsiteX9" fmla="*/ 31718 w 95191"/>
                <a:gd name="connsiteY9" fmla="*/ 72456 h 96065"/>
                <a:gd name="connsiteX10" fmla="*/ 47753 w 95191"/>
                <a:gd name="connsiteY10" fmla="*/ 77318 h 96065"/>
                <a:gd name="connsiteX11" fmla="*/ 47753 w 95191"/>
                <a:gd name="connsiteY11" fmla="*/ 96066 h 96065"/>
                <a:gd name="connsiteX12" fmla="*/ 21247 w 95191"/>
                <a:gd name="connsiteY12" fmla="*/ 88035 h 96065"/>
                <a:gd name="connsiteX13" fmla="*/ 3647 w 95191"/>
                <a:gd name="connsiteY13" fmla="*/ 66492 h 96065"/>
                <a:gd name="connsiteX14" fmla="*/ 906 w 95191"/>
                <a:gd name="connsiteY14" fmla="*/ 38702 h 96065"/>
                <a:gd name="connsiteX15" fmla="*/ 13936 w 95191"/>
                <a:gd name="connsiteY15" fmla="*/ 14063 h 96065"/>
                <a:gd name="connsiteX16" fmla="*/ 38347 w 95191"/>
                <a:gd name="connsiteY16" fmla="*/ 915 h 96065"/>
                <a:gd name="connsiteX17" fmla="*/ 65882 w 95191"/>
                <a:gd name="connsiteY17" fmla="*/ 3683 h 96065"/>
                <a:gd name="connsiteX18" fmla="*/ 87234 w 95191"/>
                <a:gd name="connsiteY18" fmla="*/ 21448 h 96065"/>
                <a:gd name="connsiteX19" fmla="*/ 95192 w 95191"/>
                <a:gd name="connsiteY19" fmla="*/ 48190 h 96065"/>
                <a:gd name="connsiteX20" fmla="*/ 95100 w 95191"/>
                <a:gd name="connsiteY20" fmla="*/ 96066 h 9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5191" h="96065">
                  <a:moveTo>
                    <a:pt x="95100" y="96066"/>
                  </a:moveTo>
                  <a:lnTo>
                    <a:pt x="76480" y="96066"/>
                  </a:lnTo>
                  <a:lnTo>
                    <a:pt x="76480" y="48190"/>
                  </a:lnTo>
                  <a:cubicBezTo>
                    <a:pt x="76480" y="42436"/>
                    <a:pt x="74777" y="36808"/>
                    <a:pt x="71600" y="32028"/>
                  </a:cubicBezTo>
                  <a:cubicBezTo>
                    <a:pt x="68431" y="27248"/>
                    <a:pt x="63924" y="23524"/>
                    <a:pt x="58643" y="21338"/>
                  </a:cubicBezTo>
                  <a:cubicBezTo>
                    <a:pt x="53371" y="19144"/>
                    <a:pt x="47580" y="18580"/>
                    <a:pt x="41989" y="19709"/>
                  </a:cubicBezTo>
                  <a:cubicBezTo>
                    <a:pt x="36399" y="20847"/>
                    <a:pt x="31263" y="23624"/>
                    <a:pt x="27239" y="27703"/>
                  </a:cubicBezTo>
                  <a:cubicBezTo>
                    <a:pt x="23214" y="31782"/>
                    <a:pt x="20483" y="36972"/>
                    <a:pt x="19381" y="42618"/>
                  </a:cubicBezTo>
                  <a:cubicBezTo>
                    <a:pt x="18279" y="48263"/>
                    <a:pt x="18871" y="54118"/>
                    <a:pt x="21065" y="59426"/>
                  </a:cubicBezTo>
                  <a:cubicBezTo>
                    <a:pt x="23260" y="64744"/>
                    <a:pt x="26966" y="69278"/>
                    <a:pt x="31718" y="72456"/>
                  </a:cubicBezTo>
                  <a:cubicBezTo>
                    <a:pt x="36471" y="75643"/>
                    <a:pt x="42044" y="77336"/>
                    <a:pt x="47753" y="77318"/>
                  </a:cubicBezTo>
                  <a:lnTo>
                    <a:pt x="47753" y="96066"/>
                  </a:lnTo>
                  <a:cubicBezTo>
                    <a:pt x="38320" y="96093"/>
                    <a:pt x="29096" y="93307"/>
                    <a:pt x="21247" y="88035"/>
                  </a:cubicBezTo>
                  <a:cubicBezTo>
                    <a:pt x="13399" y="82772"/>
                    <a:pt x="7271" y="75269"/>
                    <a:pt x="3647" y="66492"/>
                  </a:cubicBezTo>
                  <a:cubicBezTo>
                    <a:pt x="32" y="57705"/>
                    <a:pt x="-924" y="48035"/>
                    <a:pt x="906" y="38702"/>
                  </a:cubicBezTo>
                  <a:cubicBezTo>
                    <a:pt x="2736" y="29369"/>
                    <a:pt x="7271" y="20792"/>
                    <a:pt x="13936" y="14063"/>
                  </a:cubicBezTo>
                  <a:cubicBezTo>
                    <a:pt x="20601" y="7334"/>
                    <a:pt x="29096" y="2764"/>
                    <a:pt x="38347" y="915"/>
                  </a:cubicBezTo>
                  <a:cubicBezTo>
                    <a:pt x="47589" y="-933"/>
                    <a:pt x="57177" y="32"/>
                    <a:pt x="65882" y="3683"/>
                  </a:cubicBezTo>
                  <a:cubicBezTo>
                    <a:pt x="74586" y="7334"/>
                    <a:pt x="82016" y="13517"/>
                    <a:pt x="87234" y="21448"/>
                  </a:cubicBezTo>
                  <a:cubicBezTo>
                    <a:pt x="92451" y="29369"/>
                    <a:pt x="95219" y="38675"/>
                    <a:pt x="95192" y="48190"/>
                  </a:cubicBezTo>
                  <a:lnTo>
                    <a:pt x="95100" y="96066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DD943022-4873-BDF2-912A-BA2A4E030E9E}"/>
                </a:ext>
              </a:extLst>
            </p:cNvPr>
            <p:cNvSpPr/>
            <p:nvPr/>
          </p:nvSpPr>
          <p:spPr>
            <a:xfrm>
              <a:off x="4765670" y="4078186"/>
              <a:ext cx="20765" cy="20958"/>
            </a:xfrm>
            <a:custGeom>
              <a:avLst/>
              <a:gdLst>
                <a:gd name="connsiteX0" fmla="*/ 28840 w 28840"/>
                <a:gd name="connsiteY0" fmla="*/ 14559 h 29108"/>
                <a:gd name="connsiteX1" fmla="*/ 26409 w 28840"/>
                <a:gd name="connsiteY1" fmla="*/ 22645 h 29108"/>
                <a:gd name="connsiteX2" fmla="*/ 19945 w 28840"/>
                <a:gd name="connsiteY2" fmla="*/ 27999 h 29108"/>
                <a:gd name="connsiteX3" fmla="*/ 11604 w 28840"/>
                <a:gd name="connsiteY3" fmla="*/ 28827 h 29108"/>
                <a:gd name="connsiteX4" fmla="*/ 4229 w 28840"/>
                <a:gd name="connsiteY4" fmla="*/ 24848 h 29108"/>
                <a:gd name="connsiteX5" fmla="*/ 277 w 28840"/>
                <a:gd name="connsiteY5" fmla="*/ 17391 h 29108"/>
                <a:gd name="connsiteX6" fmla="*/ 1097 w 28840"/>
                <a:gd name="connsiteY6" fmla="*/ 8987 h 29108"/>
                <a:gd name="connsiteX7" fmla="*/ 6414 w 28840"/>
                <a:gd name="connsiteY7" fmla="*/ 2458 h 29108"/>
                <a:gd name="connsiteX8" fmla="*/ 14418 w 28840"/>
                <a:gd name="connsiteY8" fmla="*/ 0 h 29108"/>
                <a:gd name="connsiteX9" fmla="*/ 19945 w 28840"/>
                <a:gd name="connsiteY9" fmla="*/ 1102 h 29108"/>
                <a:gd name="connsiteX10" fmla="*/ 24625 w 28840"/>
                <a:gd name="connsiteY10" fmla="*/ 4261 h 29108"/>
                <a:gd name="connsiteX11" fmla="*/ 27748 w 28840"/>
                <a:gd name="connsiteY11" fmla="*/ 8987 h 29108"/>
                <a:gd name="connsiteX12" fmla="*/ 28840 w 28840"/>
                <a:gd name="connsiteY12" fmla="*/ 14559 h 2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840" h="29108">
                  <a:moveTo>
                    <a:pt x="28840" y="14559"/>
                  </a:moveTo>
                  <a:cubicBezTo>
                    <a:pt x="28840" y="17436"/>
                    <a:pt x="27994" y="20250"/>
                    <a:pt x="26409" y="22645"/>
                  </a:cubicBezTo>
                  <a:cubicBezTo>
                    <a:pt x="24825" y="25030"/>
                    <a:pt x="22576" y="26897"/>
                    <a:pt x="19945" y="27999"/>
                  </a:cubicBezTo>
                  <a:cubicBezTo>
                    <a:pt x="17304" y="29100"/>
                    <a:pt x="14409" y="29392"/>
                    <a:pt x="11604" y="28827"/>
                  </a:cubicBezTo>
                  <a:cubicBezTo>
                    <a:pt x="8809" y="28263"/>
                    <a:pt x="6241" y="26879"/>
                    <a:pt x="4229" y="24848"/>
                  </a:cubicBezTo>
                  <a:cubicBezTo>
                    <a:pt x="2208" y="22809"/>
                    <a:pt x="833" y="20214"/>
                    <a:pt x="277" y="17391"/>
                  </a:cubicBezTo>
                  <a:cubicBezTo>
                    <a:pt x="-278" y="14568"/>
                    <a:pt x="4" y="11646"/>
                    <a:pt x="1097" y="8987"/>
                  </a:cubicBezTo>
                  <a:cubicBezTo>
                    <a:pt x="2189" y="6328"/>
                    <a:pt x="4038" y="4052"/>
                    <a:pt x="6414" y="2458"/>
                  </a:cubicBezTo>
                  <a:cubicBezTo>
                    <a:pt x="8781" y="856"/>
                    <a:pt x="11568" y="0"/>
                    <a:pt x="14418" y="0"/>
                  </a:cubicBezTo>
                  <a:cubicBezTo>
                    <a:pt x="16312" y="0"/>
                    <a:pt x="18197" y="373"/>
                    <a:pt x="19945" y="1102"/>
                  </a:cubicBezTo>
                  <a:cubicBezTo>
                    <a:pt x="21693" y="1839"/>
                    <a:pt x="23286" y="2905"/>
                    <a:pt x="24625" y="4261"/>
                  </a:cubicBezTo>
                  <a:cubicBezTo>
                    <a:pt x="25963" y="5609"/>
                    <a:pt x="27029" y="7220"/>
                    <a:pt x="27748" y="8987"/>
                  </a:cubicBezTo>
                  <a:cubicBezTo>
                    <a:pt x="28476" y="10753"/>
                    <a:pt x="28840" y="12647"/>
                    <a:pt x="28840" y="14559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A63BA812-2CBB-DE3A-D91C-234F6EBF83FE}"/>
                </a:ext>
              </a:extLst>
            </p:cNvPr>
            <p:cNvSpPr/>
            <p:nvPr/>
          </p:nvSpPr>
          <p:spPr>
            <a:xfrm>
              <a:off x="4964993" y="4078186"/>
              <a:ext cx="20765" cy="20958"/>
            </a:xfrm>
            <a:custGeom>
              <a:avLst/>
              <a:gdLst>
                <a:gd name="connsiteX0" fmla="*/ 28841 w 28840"/>
                <a:gd name="connsiteY0" fmla="*/ 14559 h 29108"/>
                <a:gd name="connsiteX1" fmla="*/ 26410 w 28840"/>
                <a:gd name="connsiteY1" fmla="*/ 22645 h 29108"/>
                <a:gd name="connsiteX2" fmla="*/ 19936 w 28840"/>
                <a:gd name="connsiteY2" fmla="*/ 27999 h 29108"/>
                <a:gd name="connsiteX3" fmla="*/ 11604 w 28840"/>
                <a:gd name="connsiteY3" fmla="*/ 28827 h 29108"/>
                <a:gd name="connsiteX4" fmla="*/ 4220 w 28840"/>
                <a:gd name="connsiteY4" fmla="*/ 24848 h 29108"/>
                <a:gd name="connsiteX5" fmla="*/ 277 w 28840"/>
                <a:gd name="connsiteY5" fmla="*/ 17391 h 29108"/>
                <a:gd name="connsiteX6" fmla="*/ 1097 w 28840"/>
                <a:gd name="connsiteY6" fmla="*/ 8987 h 29108"/>
                <a:gd name="connsiteX7" fmla="*/ 6405 w 28840"/>
                <a:gd name="connsiteY7" fmla="*/ 2458 h 29108"/>
                <a:gd name="connsiteX8" fmla="*/ 14418 w 28840"/>
                <a:gd name="connsiteY8" fmla="*/ 0 h 29108"/>
                <a:gd name="connsiteX9" fmla="*/ 19936 w 28840"/>
                <a:gd name="connsiteY9" fmla="*/ 1102 h 29108"/>
                <a:gd name="connsiteX10" fmla="*/ 24616 w 28840"/>
                <a:gd name="connsiteY10" fmla="*/ 4261 h 29108"/>
                <a:gd name="connsiteX11" fmla="*/ 27748 w 28840"/>
                <a:gd name="connsiteY11" fmla="*/ 8987 h 29108"/>
                <a:gd name="connsiteX12" fmla="*/ 28841 w 28840"/>
                <a:gd name="connsiteY12" fmla="*/ 14559 h 2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840" h="29108">
                  <a:moveTo>
                    <a:pt x="28841" y="14559"/>
                  </a:moveTo>
                  <a:cubicBezTo>
                    <a:pt x="28841" y="17436"/>
                    <a:pt x="27994" y="20250"/>
                    <a:pt x="26410" y="22645"/>
                  </a:cubicBezTo>
                  <a:cubicBezTo>
                    <a:pt x="24825" y="25030"/>
                    <a:pt x="22567" y="26897"/>
                    <a:pt x="19936" y="27999"/>
                  </a:cubicBezTo>
                  <a:cubicBezTo>
                    <a:pt x="17304" y="29100"/>
                    <a:pt x="14400" y="29392"/>
                    <a:pt x="11604" y="28827"/>
                  </a:cubicBezTo>
                  <a:cubicBezTo>
                    <a:pt x="8809" y="28263"/>
                    <a:pt x="6241" y="26879"/>
                    <a:pt x="4220" y="24848"/>
                  </a:cubicBezTo>
                  <a:cubicBezTo>
                    <a:pt x="2207" y="22809"/>
                    <a:pt x="833" y="20214"/>
                    <a:pt x="277" y="17391"/>
                  </a:cubicBezTo>
                  <a:cubicBezTo>
                    <a:pt x="-278" y="14568"/>
                    <a:pt x="4" y="11646"/>
                    <a:pt x="1097" y="8987"/>
                  </a:cubicBezTo>
                  <a:cubicBezTo>
                    <a:pt x="2189" y="6328"/>
                    <a:pt x="4038" y="4052"/>
                    <a:pt x="6405" y="2458"/>
                  </a:cubicBezTo>
                  <a:cubicBezTo>
                    <a:pt x="8772" y="856"/>
                    <a:pt x="11568" y="0"/>
                    <a:pt x="14418" y="0"/>
                  </a:cubicBezTo>
                  <a:cubicBezTo>
                    <a:pt x="16312" y="0"/>
                    <a:pt x="18187" y="373"/>
                    <a:pt x="19936" y="1102"/>
                  </a:cubicBezTo>
                  <a:cubicBezTo>
                    <a:pt x="21693" y="1839"/>
                    <a:pt x="23277" y="2905"/>
                    <a:pt x="24616" y="4261"/>
                  </a:cubicBezTo>
                  <a:cubicBezTo>
                    <a:pt x="25954" y="5609"/>
                    <a:pt x="27019" y="7220"/>
                    <a:pt x="27748" y="8987"/>
                  </a:cubicBezTo>
                  <a:cubicBezTo>
                    <a:pt x="28467" y="10753"/>
                    <a:pt x="28841" y="12647"/>
                    <a:pt x="28841" y="14559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BAEB7242-043E-ACFF-0B44-22F70BA79F89}"/>
                </a:ext>
              </a:extLst>
            </p:cNvPr>
            <p:cNvSpPr/>
            <p:nvPr/>
          </p:nvSpPr>
          <p:spPr>
            <a:xfrm>
              <a:off x="4443147" y="4066715"/>
              <a:ext cx="14395" cy="14524"/>
            </a:xfrm>
            <a:custGeom>
              <a:avLst/>
              <a:gdLst>
                <a:gd name="connsiteX0" fmla="*/ 0 w 19993"/>
                <a:gd name="connsiteY0" fmla="*/ 10080 h 20172"/>
                <a:gd name="connsiteX1" fmla="*/ 1684 w 19993"/>
                <a:gd name="connsiteY1" fmla="*/ 15688 h 20172"/>
                <a:gd name="connsiteX2" fmla="*/ 6173 w 19993"/>
                <a:gd name="connsiteY2" fmla="*/ 19403 h 20172"/>
                <a:gd name="connsiteX3" fmla="*/ 11946 w 19993"/>
                <a:gd name="connsiteY3" fmla="*/ 19977 h 20172"/>
                <a:gd name="connsiteX4" fmla="*/ 17063 w 19993"/>
                <a:gd name="connsiteY4" fmla="*/ 17218 h 20172"/>
                <a:gd name="connsiteX5" fmla="*/ 19804 w 19993"/>
                <a:gd name="connsiteY5" fmla="*/ 12055 h 20172"/>
                <a:gd name="connsiteX6" fmla="*/ 19230 w 19993"/>
                <a:gd name="connsiteY6" fmla="*/ 6219 h 20172"/>
                <a:gd name="connsiteX7" fmla="*/ 15552 w 19993"/>
                <a:gd name="connsiteY7" fmla="*/ 1694 h 20172"/>
                <a:gd name="connsiteX8" fmla="*/ 9998 w 19993"/>
                <a:gd name="connsiteY8" fmla="*/ 0 h 20172"/>
                <a:gd name="connsiteX9" fmla="*/ 2932 w 19993"/>
                <a:gd name="connsiteY9" fmla="*/ 2950 h 20172"/>
                <a:gd name="connsiteX10" fmla="*/ 0 w 19993"/>
                <a:gd name="connsiteY10" fmla="*/ 10080 h 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93" h="20172">
                  <a:moveTo>
                    <a:pt x="0" y="10080"/>
                  </a:moveTo>
                  <a:cubicBezTo>
                    <a:pt x="0" y="12083"/>
                    <a:pt x="592" y="14031"/>
                    <a:pt x="1684" y="15688"/>
                  </a:cubicBezTo>
                  <a:cubicBezTo>
                    <a:pt x="2786" y="17346"/>
                    <a:pt x="4343" y="18639"/>
                    <a:pt x="6173" y="19403"/>
                  </a:cubicBezTo>
                  <a:cubicBezTo>
                    <a:pt x="7994" y="20168"/>
                    <a:pt x="10007" y="20369"/>
                    <a:pt x="11946" y="19977"/>
                  </a:cubicBezTo>
                  <a:cubicBezTo>
                    <a:pt x="13886" y="19586"/>
                    <a:pt x="15670" y="18629"/>
                    <a:pt x="17063" y="17218"/>
                  </a:cubicBezTo>
                  <a:cubicBezTo>
                    <a:pt x="18465" y="15807"/>
                    <a:pt x="19412" y="14004"/>
                    <a:pt x="19804" y="12055"/>
                  </a:cubicBezTo>
                  <a:cubicBezTo>
                    <a:pt x="20186" y="10098"/>
                    <a:pt x="19986" y="8067"/>
                    <a:pt x="19230" y="6219"/>
                  </a:cubicBezTo>
                  <a:cubicBezTo>
                    <a:pt x="18475" y="4380"/>
                    <a:pt x="17191" y="2804"/>
                    <a:pt x="15552" y="1694"/>
                  </a:cubicBezTo>
                  <a:cubicBezTo>
                    <a:pt x="13904" y="592"/>
                    <a:pt x="11973" y="0"/>
                    <a:pt x="9998" y="0"/>
                  </a:cubicBezTo>
                  <a:cubicBezTo>
                    <a:pt x="7348" y="0"/>
                    <a:pt x="4807" y="1056"/>
                    <a:pt x="2932" y="2950"/>
                  </a:cubicBezTo>
                  <a:cubicBezTo>
                    <a:pt x="1056" y="4844"/>
                    <a:pt x="0" y="7412"/>
                    <a:pt x="0" y="10080"/>
                  </a:cubicBez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EF4B7D0E-1DFD-1568-7800-DDCA09770C53}"/>
                </a:ext>
              </a:extLst>
            </p:cNvPr>
            <p:cNvSpPr/>
            <p:nvPr/>
          </p:nvSpPr>
          <p:spPr>
            <a:xfrm>
              <a:off x="4407877" y="4024941"/>
              <a:ext cx="35337" cy="35464"/>
            </a:xfrm>
            <a:custGeom>
              <a:avLst/>
              <a:gdLst>
                <a:gd name="connsiteX0" fmla="*/ 30849 w 49079"/>
                <a:gd name="connsiteY0" fmla="*/ 44889 h 49256"/>
                <a:gd name="connsiteX1" fmla="*/ 33653 w 49079"/>
                <a:gd name="connsiteY1" fmla="*/ 47639 h 49256"/>
                <a:gd name="connsiteX2" fmla="*/ 37286 w 49079"/>
                <a:gd name="connsiteY2" fmla="*/ 49096 h 49256"/>
                <a:gd name="connsiteX3" fmla="*/ 41192 w 49079"/>
                <a:gd name="connsiteY3" fmla="*/ 49032 h 49256"/>
                <a:gd name="connsiteX4" fmla="*/ 44780 w 49079"/>
                <a:gd name="connsiteY4" fmla="*/ 47457 h 49256"/>
                <a:gd name="connsiteX5" fmla="*/ 47493 w 49079"/>
                <a:gd name="connsiteY5" fmla="*/ 44625 h 49256"/>
                <a:gd name="connsiteX6" fmla="*/ 48923 w 49079"/>
                <a:gd name="connsiteY6" fmla="*/ 40947 h 49256"/>
                <a:gd name="connsiteX7" fmla="*/ 48850 w 49079"/>
                <a:gd name="connsiteY7" fmla="*/ 37004 h 49256"/>
                <a:gd name="connsiteX8" fmla="*/ 47275 w 49079"/>
                <a:gd name="connsiteY8" fmla="*/ 33389 h 49256"/>
                <a:gd name="connsiteX9" fmla="*/ 24329 w 49079"/>
                <a:gd name="connsiteY9" fmla="*/ 0 h 49256"/>
                <a:gd name="connsiteX10" fmla="*/ 0 w 49079"/>
                <a:gd name="connsiteY10" fmla="*/ 0 h 49256"/>
                <a:gd name="connsiteX11" fmla="*/ 30849 w 49079"/>
                <a:gd name="connsiteY11" fmla="*/ 44889 h 4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79" h="49256">
                  <a:moveTo>
                    <a:pt x="30849" y="44889"/>
                  </a:moveTo>
                  <a:cubicBezTo>
                    <a:pt x="31595" y="45982"/>
                    <a:pt x="32552" y="46911"/>
                    <a:pt x="33653" y="47639"/>
                  </a:cubicBezTo>
                  <a:cubicBezTo>
                    <a:pt x="34755" y="48358"/>
                    <a:pt x="35993" y="48850"/>
                    <a:pt x="37286" y="49096"/>
                  </a:cubicBezTo>
                  <a:cubicBezTo>
                    <a:pt x="38579" y="49333"/>
                    <a:pt x="39909" y="49305"/>
                    <a:pt x="41192" y="49032"/>
                  </a:cubicBezTo>
                  <a:cubicBezTo>
                    <a:pt x="42476" y="48750"/>
                    <a:pt x="43696" y="48213"/>
                    <a:pt x="44780" y="47457"/>
                  </a:cubicBezTo>
                  <a:cubicBezTo>
                    <a:pt x="45863" y="46701"/>
                    <a:pt x="46783" y="45736"/>
                    <a:pt x="47493" y="44625"/>
                  </a:cubicBezTo>
                  <a:cubicBezTo>
                    <a:pt x="48204" y="43505"/>
                    <a:pt x="48686" y="42258"/>
                    <a:pt x="48923" y="40947"/>
                  </a:cubicBezTo>
                  <a:cubicBezTo>
                    <a:pt x="49151" y="39645"/>
                    <a:pt x="49132" y="38306"/>
                    <a:pt x="48850" y="37004"/>
                  </a:cubicBezTo>
                  <a:cubicBezTo>
                    <a:pt x="48568" y="35711"/>
                    <a:pt x="48030" y="34482"/>
                    <a:pt x="47275" y="33389"/>
                  </a:cubicBezTo>
                  <a:lnTo>
                    <a:pt x="24329" y="0"/>
                  </a:lnTo>
                  <a:lnTo>
                    <a:pt x="0" y="0"/>
                  </a:lnTo>
                  <a:lnTo>
                    <a:pt x="30849" y="44889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416D66ED-B324-0FBF-9AF7-0C69A825B3A0}"/>
                </a:ext>
              </a:extLst>
            </p:cNvPr>
            <p:cNvSpPr/>
            <p:nvPr/>
          </p:nvSpPr>
          <p:spPr>
            <a:xfrm>
              <a:off x="4457492" y="4087573"/>
              <a:ext cx="35281" cy="35411"/>
            </a:xfrm>
            <a:custGeom>
              <a:avLst/>
              <a:gdLst>
                <a:gd name="connsiteX0" fmla="*/ 18191 w 49002"/>
                <a:gd name="connsiteY0" fmla="*/ 4311 h 49182"/>
                <a:gd name="connsiteX1" fmla="*/ 11762 w 49002"/>
                <a:gd name="connsiteY1" fmla="*/ 159 h 49182"/>
                <a:gd name="connsiteX2" fmla="*/ 4305 w 49002"/>
                <a:gd name="connsiteY2" fmla="*/ 1798 h 49182"/>
                <a:gd name="connsiteX3" fmla="*/ 162 w 49002"/>
                <a:gd name="connsiteY3" fmla="*/ 8272 h 49182"/>
                <a:gd name="connsiteX4" fmla="*/ 1764 w 49002"/>
                <a:gd name="connsiteY4" fmla="*/ 15811 h 49182"/>
                <a:gd name="connsiteX5" fmla="*/ 24674 w 49002"/>
                <a:gd name="connsiteY5" fmla="*/ 49182 h 49182"/>
                <a:gd name="connsiteX6" fmla="*/ 49003 w 49002"/>
                <a:gd name="connsiteY6" fmla="*/ 49182 h 49182"/>
                <a:gd name="connsiteX7" fmla="*/ 18191 w 49002"/>
                <a:gd name="connsiteY7" fmla="*/ 4311 h 4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02" h="49182">
                  <a:moveTo>
                    <a:pt x="18191" y="4311"/>
                  </a:moveTo>
                  <a:cubicBezTo>
                    <a:pt x="16679" y="2126"/>
                    <a:pt x="14366" y="633"/>
                    <a:pt x="11762" y="159"/>
                  </a:cubicBezTo>
                  <a:cubicBezTo>
                    <a:pt x="9158" y="-314"/>
                    <a:pt x="6472" y="278"/>
                    <a:pt x="4305" y="1798"/>
                  </a:cubicBezTo>
                  <a:cubicBezTo>
                    <a:pt x="2129" y="3319"/>
                    <a:pt x="635" y="5650"/>
                    <a:pt x="162" y="8272"/>
                  </a:cubicBezTo>
                  <a:cubicBezTo>
                    <a:pt x="-312" y="10904"/>
                    <a:pt x="262" y="13608"/>
                    <a:pt x="1764" y="15811"/>
                  </a:cubicBezTo>
                  <a:lnTo>
                    <a:pt x="24674" y="49182"/>
                  </a:lnTo>
                  <a:lnTo>
                    <a:pt x="49003" y="49182"/>
                  </a:lnTo>
                  <a:lnTo>
                    <a:pt x="18191" y="4311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B9278DCD-A9D7-32C5-5116-0B87211D900C}"/>
                </a:ext>
              </a:extLst>
            </p:cNvPr>
            <p:cNvSpPr/>
            <p:nvPr/>
          </p:nvSpPr>
          <p:spPr>
            <a:xfrm>
              <a:off x="4407877" y="4087532"/>
              <a:ext cx="35313" cy="35451"/>
            </a:xfrm>
            <a:custGeom>
              <a:avLst/>
              <a:gdLst>
                <a:gd name="connsiteX0" fmla="*/ 24329 w 49046"/>
                <a:gd name="connsiteY0" fmla="*/ 49238 h 49238"/>
                <a:gd name="connsiteX1" fmla="*/ 47247 w 49046"/>
                <a:gd name="connsiteY1" fmla="*/ 15868 h 49238"/>
                <a:gd name="connsiteX2" fmla="*/ 48813 w 49046"/>
                <a:gd name="connsiteY2" fmla="*/ 12253 h 49238"/>
                <a:gd name="connsiteX3" fmla="*/ 48886 w 49046"/>
                <a:gd name="connsiteY3" fmla="*/ 8310 h 49238"/>
                <a:gd name="connsiteX4" fmla="*/ 47457 w 49046"/>
                <a:gd name="connsiteY4" fmla="*/ 4632 h 49238"/>
                <a:gd name="connsiteX5" fmla="*/ 44743 w 49046"/>
                <a:gd name="connsiteY5" fmla="*/ 1800 h 49238"/>
                <a:gd name="connsiteX6" fmla="*/ 41156 w 49046"/>
                <a:gd name="connsiteY6" fmla="*/ 225 h 49238"/>
                <a:gd name="connsiteX7" fmla="*/ 37250 w 49046"/>
                <a:gd name="connsiteY7" fmla="*/ 161 h 49238"/>
                <a:gd name="connsiteX8" fmla="*/ 33617 w 49046"/>
                <a:gd name="connsiteY8" fmla="*/ 1618 h 49238"/>
                <a:gd name="connsiteX9" fmla="*/ 30812 w 49046"/>
                <a:gd name="connsiteY9" fmla="*/ 4368 h 49238"/>
                <a:gd name="connsiteX10" fmla="*/ 0 w 49046"/>
                <a:gd name="connsiteY10" fmla="*/ 49238 h 49238"/>
                <a:gd name="connsiteX11" fmla="*/ 24329 w 49046"/>
                <a:gd name="connsiteY11" fmla="*/ 49238 h 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46" h="49238">
                  <a:moveTo>
                    <a:pt x="24329" y="49238"/>
                  </a:moveTo>
                  <a:lnTo>
                    <a:pt x="47247" y="15868"/>
                  </a:lnTo>
                  <a:cubicBezTo>
                    <a:pt x="47994" y="14775"/>
                    <a:pt x="48531" y="13546"/>
                    <a:pt x="48813" y="12253"/>
                  </a:cubicBezTo>
                  <a:cubicBezTo>
                    <a:pt x="49096" y="10951"/>
                    <a:pt x="49123" y="9612"/>
                    <a:pt x="48886" y="8310"/>
                  </a:cubicBezTo>
                  <a:cubicBezTo>
                    <a:pt x="48659" y="6999"/>
                    <a:pt x="48167" y="5751"/>
                    <a:pt x="47457" y="4632"/>
                  </a:cubicBezTo>
                  <a:cubicBezTo>
                    <a:pt x="46747" y="3521"/>
                    <a:pt x="45827" y="2556"/>
                    <a:pt x="44743" y="1800"/>
                  </a:cubicBezTo>
                  <a:cubicBezTo>
                    <a:pt x="43660" y="1044"/>
                    <a:pt x="42440" y="507"/>
                    <a:pt x="41156" y="225"/>
                  </a:cubicBezTo>
                  <a:cubicBezTo>
                    <a:pt x="39872" y="-49"/>
                    <a:pt x="38543" y="-76"/>
                    <a:pt x="37250" y="161"/>
                  </a:cubicBezTo>
                  <a:cubicBezTo>
                    <a:pt x="35957" y="407"/>
                    <a:pt x="34718" y="898"/>
                    <a:pt x="33617" y="1618"/>
                  </a:cubicBezTo>
                  <a:cubicBezTo>
                    <a:pt x="32515" y="2346"/>
                    <a:pt x="31559" y="3275"/>
                    <a:pt x="30812" y="4368"/>
                  </a:cubicBezTo>
                  <a:lnTo>
                    <a:pt x="0" y="49238"/>
                  </a:lnTo>
                  <a:lnTo>
                    <a:pt x="24329" y="49238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095FD72B-7422-D33B-ECEE-ABE68AE7C983}"/>
                </a:ext>
              </a:extLst>
            </p:cNvPr>
            <p:cNvSpPr/>
            <p:nvPr/>
          </p:nvSpPr>
          <p:spPr>
            <a:xfrm>
              <a:off x="4457506" y="4024941"/>
              <a:ext cx="35294" cy="35421"/>
            </a:xfrm>
            <a:custGeom>
              <a:avLst/>
              <a:gdLst>
                <a:gd name="connsiteX0" fmla="*/ 24690 w 49019"/>
                <a:gd name="connsiteY0" fmla="*/ 0 h 49196"/>
                <a:gd name="connsiteX1" fmla="*/ 1772 w 49019"/>
                <a:gd name="connsiteY1" fmla="*/ 33371 h 49196"/>
                <a:gd name="connsiteX2" fmla="*/ 161 w 49019"/>
                <a:gd name="connsiteY2" fmla="*/ 40919 h 49196"/>
                <a:gd name="connsiteX3" fmla="*/ 4294 w 49019"/>
                <a:gd name="connsiteY3" fmla="*/ 47411 h 49196"/>
                <a:gd name="connsiteX4" fmla="*/ 9976 w 49019"/>
                <a:gd name="connsiteY4" fmla="*/ 49196 h 49196"/>
                <a:gd name="connsiteX5" fmla="*/ 14620 w 49019"/>
                <a:gd name="connsiteY5" fmla="*/ 48049 h 49196"/>
                <a:gd name="connsiteX6" fmla="*/ 18207 w 49019"/>
                <a:gd name="connsiteY6" fmla="*/ 44853 h 49196"/>
                <a:gd name="connsiteX7" fmla="*/ 49020 w 49019"/>
                <a:gd name="connsiteY7" fmla="*/ 0 h 49196"/>
                <a:gd name="connsiteX8" fmla="*/ 24690 w 49019"/>
                <a:gd name="connsiteY8" fmla="*/ 0 h 49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19" h="49196">
                  <a:moveTo>
                    <a:pt x="24690" y="0"/>
                  </a:moveTo>
                  <a:lnTo>
                    <a:pt x="1772" y="33371"/>
                  </a:lnTo>
                  <a:cubicBezTo>
                    <a:pt x="270" y="35575"/>
                    <a:pt x="-313" y="38288"/>
                    <a:pt x="161" y="40919"/>
                  </a:cubicBezTo>
                  <a:cubicBezTo>
                    <a:pt x="625" y="43551"/>
                    <a:pt x="2118" y="45891"/>
                    <a:pt x="4294" y="47411"/>
                  </a:cubicBezTo>
                  <a:cubicBezTo>
                    <a:pt x="5961" y="48586"/>
                    <a:pt x="7946" y="49205"/>
                    <a:pt x="9976" y="49196"/>
                  </a:cubicBezTo>
                  <a:cubicBezTo>
                    <a:pt x="11588" y="49196"/>
                    <a:pt x="13190" y="48804"/>
                    <a:pt x="14620" y="48049"/>
                  </a:cubicBezTo>
                  <a:cubicBezTo>
                    <a:pt x="16059" y="47293"/>
                    <a:pt x="17288" y="46191"/>
                    <a:pt x="18207" y="44853"/>
                  </a:cubicBezTo>
                  <a:lnTo>
                    <a:pt x="49020" y="0"/>
                  </a:lnTo>
                  <a:lnTo>
                    <a:pt x="24690" y="0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D4EA624D-AAD8-09E2-FBF7-0DD9370024F2}"/>
                </a:ext>
              </a:extLst>
            </p:cNvPr>
            <p:cNvSpPr/>
            <p:nvPr/>
          </p:nvSpPr>
          <p:spPr>
            <a:xfrm>
              <a:off x="4999184" y="4024940"/>
              <a:ext cx="22080" cy="27462"/>
            </a:xfrm>
            <a:custGeom>
              <a:avLst/>
              <a:gdLst>
                <a:gd name="connsiteX0" fmla="*/ 18065 w 30666"/>
                <a:gd name="connsiteY0" fmla="*/ 5600 h 38142"/>
                <a:gd name="connsiteX1" fmla="*/ 18065 w 30666"/>
                <a:gd name="connsiteY1" fmla="*/ 38142 h 38142"/>
                <a:gd name="connsiteX2" fmla="*/ 12547 w 30666"/>
                <a:gd name="connsiteY2" fmla="*/ 38142 h 38142"/>
                <a:gd name="connsiteX3" fmla="*/ 12547 w 30666"/>
                <a:gd name="connsiteY3" fmla="*/ 5600 h 38142"/>
                <a:gd name="connsiteX4" fmla="*/ 0 w 30666"/>
                <a:gd name="connsiteY4" fmla="*/ 5600 h 38142"/>
                <a:gd name="connsiteX5" fmla="*/ 0 w 30666"/>
                <a:gd name="connsiteY5" fmla="*/ 0 h 38142"/>
                <a:gd name="connsiteX6" fmla="*/ 30666 w 30666"/>
                <a:gd name="connsiteY6" fmla="*/ 0 h 38142"/>
                <a:gd name="connsiteX7" fmla="*/ 30666 w 30666"/>
                <a:gd name="connsiteY7" fmla="*/ 5600 h 38142"/>
                <a:gd name="connsiteX8" fmla="*/ 18065 w 30666"/>
                <a:gd name="connsiteY8" fmla="*/ 5600 h 3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66" h="38142">
                  <a:moveTo>
                    <a:pt x="18065" y="5600"/>
                  </a:moveTo>
                  <a:lnTo>
                    <a:pt x="18065" y="38142"/>
                  </a:lnTo>
                  <a:lnTo>
                    <a:pt x="12547" y="38142"/>
                  </a:lnTo>
                  <a:lnTo>
                    <a:pt x="12547" y="5600"/>
                  </a:lnTo>
                  <a:lnTo>
                    <a:pt x="0" y="5600"/>
                  </a:lnTo>
                  <a:lnTo>
                    <a:pt x="0" y="0"/>
                  </a:lnTo>
                  <a:lnTo>
                    <a:pt x="30666" y="0"/>
                  </a:lnTo>
                  <a:lnTo>
                    <a:pt x="30666" y="5600"/>
                  </a:lnTo>
                  <a:lnTo>
                    <a:pt x="18065" y="5600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18FA7BDE-5090-CAF5-D0DE-D89270FF39F0}"/>
                </a:ext>
              </a:extLst>
            </p:cNvPr>
            <p:cNvSpPr/>
            <p:nvPr/>
          </p:nvSpPr>
          <p:spPr>
            <a:xfrm>
              <a:off x="5023617" y="4024940"/>
              <a:ext cx="26728" cy="27462"/>
            </a:xfrm>
            <a:custGeom>
              <a:avLst/>
              <a:gdLst>
                <a:gd name="connsiteX0" fmla="*/ 31495 w 37122"/>
                <a:gd name="connsiteY0" fmla="*/ 10125 h 38142"/>
                <a:gd name="connsiteX1" fmla="*/ 18493 w 37122"/>
                <a:gd name="connsiteY1" fmla="*/ 24111 h 38142"/>
                <a:gd name="connsiteX2" fmla="*/ 5554 w 37122"/>
                <a:gd name="connsiteY2" fmla="*/ 10125 h 38142"/>
                <a:gd name="connsiteX3" fmla="*/ 5554 w 37122"/>
                <a:gd name="connsiteY3" fmla="*/ 38142 h 38142"/>
                <a:gd name="connsiteX4" fmla="*/ 0 w 37122"/>
                <a:gd name="connsiteY4" fmla="*/ 38142 h 38142"/>
                <a:gd name="connsiteX5" fmla="*/ 0 w 37122"/>
                <a:gd name="connsiteY5" fmla="*/ 0 h 38142"/>
                <a:gd name="connsiteX6" fmla="*/ 3697 w 37122"/>
                <a:gd name="connsiteY6" fmla="*/ 0 h 38142"/>
                <a:gd name="connsiteX7" fmla="*/ 18493 w 37122"/>
                <a:gd name="connsiteY7" fmla="*/ 15907 h 38142"/>
                <a:gd name="connsiteX8" fmla="*/ 33417 w 37122"/>
                <a:gd name="connsiteY8" fmla="*/ 0 h 38142"/>
                <a:gd name="connsiteX9" fmla="*/ 37122 w 37122"/>
                <a:gd name="connsiteY9" fmla="*/ 0 h 38142"/>
                <a:gd name="connsiteX10" fmla="*/ 37122 w 37122"/>
                <a:gd name="connsiteY10" fmla="*/ 38142 h 38142"/>
                <a:gd name="connsiteX11" fmla="*/ 31495 w 37122"/>
                <a:gd name="connsiteY11" fmla="*/ 38142 h 38142"/>
                <a:gd name="connsiteX12" fmla="*/ 31495 w 37122"/>
                <a:gd name="connsiteY12" fmla="*/ 10125 h 3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22" h="38142">
                  <a:moveTo>
                    <a:pt x="31495" y="10125"/>
                  </a:moveTo>
                  <a:lnTo>
                    <a:pt x="18493" y="24111"/>
                  </a:lnTo>
                  <a:lnTo>
                    <a:pt x="5554" y="10125"/>
                  </a:lnTo>
                  <a:lnTo>
                    <a:pt x="5554" y="38142"/>
                  </a:lnTo>
                  <a:lnTo>
                    <a:pt x="0" y="38142"/>
                  </a:lnTo>
                  <a:lnTo>
                    <a:pt x="0" y="0"/>
                  </a:lnTo>
                  <a:lnTo>
                    <a:pt x="3697" y="0"/>
                  </a:lnTo>
                  <a:lnTo>
                    <a:pt x="18493" y="15907"/>
                  </a:lnTo>
                  <a:lnTo>
                    <a:pt x="33417" y="0"/>
                  </a:lnTo>
                  <a:lnTo>
                    <a:pt x="37122" y="0"/>
                  </a:lnTo>
                  <a:lnTo>
                    <a:pt x="37122" y="38142"/>
                  </a:lnTo>
                  <a:lnTo>
                    <a:pt x="31495" y="38142"/>
                  </a:lnTo>
                  <a:lnTo>
                    <a:pt x="31495" y="10125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sp>
        <p:nvSpPr>
          <p:cNvPr id="336" name="文本框 335">
            <a:extLst>
              <a:ext uri="{FF2B5EF4-FFF2-40B4-BE49-F238E27FC236}">
                <a16:creationId xmlns:a16="http://schemas.microsoft.com/office/drawing/2014/main" id="{9F1EAC9D-D58E-6933-39A9-DF7AE0AACD85}"/>
              </a:ext>
            </a:extLst>
          </p:cNvPr>
          <p:cNvSpPr txBox="1"/>
          <p:nvPr/>
        </p:nvSpPr>
        <p:spPr>
          <a:xfrm>
            <a:off x="4397016" y="5631010"/>
            <a:ext cx="577081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900">
                <a:solidFill>
                  <a:schemeClr val="accent3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杂交瘤平台</a:t>
            </a:r>
          </a:p>
        </p:txBody>
      </p: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F6F034AA-E19C-2C64-7059-F9D06AD76E48}"/>
              </a:ext>
            </a:extLst>
          </p:cNvPr>
          <p:cNvGrpSpPr/>
          <p:nvPr/>
        </p:nvGrpSpPr>
        <p:grpSpPr>
          <a:xfrm>
            <a:off x="4002272" y="4634601"/>
            <a:ext cx="126104" cy="126104"/>
            <a:chOff x="4135568" y="2171802"/>
            <a:chExt cx="126104" cy="126104"/>
          </a:xfrm>
        </p:grpSpPr>
        <p:sp>
          <p:nvSpPr>
            <p:cNvPr id="347" name="Oval 236-">
              <a:extLst>
                <a:ext uri="{FF2B5EF4-FFF2-40B4-BE49-F238E27FC236}">
                  <a16:creationId xmlns:a16="http://schemas.microsoft.com/office/drawing/2014/main" id="{9F7603C0-D2A5-0C01-913F-DCD43707F3EC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>
              <a:extLst>
                <a:ext uri="{FF2B5EF4-FFF2-40B4-BE49-F238E27FC236}">
                  <a16:creationId xmlns:a16="http://schemas.microsoft.com/office/drawing/2014/main" id="{46C7B90E-D030-2A9F-65C9-20437A49C3B7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BAA5F756-71CA-0B18-F9A0-1A590CB06ECF}"/>
              </a:ext>
            </a:extLst>
          </p:cNvPr>
          <p:cNvGrpSpPr/>
          <p:nvPr/>
        </p:nvGrpSpPr>
        <p:grpSpPr>
          <a:xfrm>
            <a:off x="4002272" y="5601091"/>
            <a:ext cx="126104" cy="126104"/>
            <a:chOff x="4135568" y="2171802"/>
            <a:chExt cx="126104" cy="126104"/>
          </a:xfrm>
        </p:grpSpPr>
        <p:sp>
          <p:nvSpPr>
            <p:cNvPr id="350" name="Oval 236-">
              <a:extLst>
                <a:ext uri="{FF2B5EF4-FFF2-40B4-BE49-F238E27FC236}">
                  <a16:creationId xmlns:a16="http://schemas.microsoft.com/office/drawing/2014/main" id="{A77534BB-FEBB-A828-D958-15CBE3C4C542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>
              <a:extLst>
                <a:ext uri="{FF2B5EF4-FFF2-40B4-BE49-F238E27FC236}">
                  <a16:creationId xmlns:a16="http://schemas.microsoft.com/office/drawing/2014/main" id="{CF390CD2-E36D-B1CC-EAB8-A82E9D6B0B61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1A384772-390A-79FA-A529-5B34EFF36AFB}"/>
              </a:ext>
            </a:extLst>
          </p:cNvPr>
          <p:cNvGrpSpPr/>
          <p:nvPr/>
        </p:nvGrpSpPr>
        <p:grpSpPr>
          <a:xfrm>
            <a:off x="2127543" y="4650678"/>
            <a:ext cx="126104" cy="126104"/>
            <a:chOff x="4135568" y="2171802"/>
            <a:chExt cx="126104" cy="126104"/>
          </a:xfrm>
        </p:grpSpPr>
        <p:sp>
          <p:nvSpPr>
            <p:cNvPr id="382" name="Oval 236-">
              <a:extLst>
                <a:ext uri="{FF2B5EF4-FFF2-40B4-BE49-F238E27FC236}">
                  <a16:creationId xmlns:a16="http://schemas.microsoft.com/office/drawing/2014/main" id="{FA26B2E6-BA1D-3A5A-9738-8BFFD24E7876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椭圆 382">
              <a:extLst>
                <a:ext uri="{FF2B5EF4-FFF2-40B4-BE49-F238E27FC236}">
                  <a16:creationId xmlns:a16="http://schemas.microsoft.com/office/drawing/2014/main" id="{11DB1825-E228-D3A5-F91B-6437528CF407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5" name="组合 514">
            <a:extLst>
              <a:ext uri="{FF2B5EF4-FFF2-40B4-BE49-F238E27FC236}">
                <a16:creationId xmlns:a16="http://schemas.microsoft.com/office/drawing/2014/main" id="{29EF1BE4-04F3-0190-2FCC-E339D198B881}"/>
              </a:ext>
            </a:extLst>
          </p:cNvPr>
          <p:cNvGrpSpPr/>
          <p:nvPr/>
        </p:nvGrpSpPr>
        <p:grpSpPr>
          <a:xfrm>
            <a:off x="1341038" y="4037906"/>
            <a:ext cx="126104" cy="126104"/>
            <a:chOff x="4135568" y="2171802"/>
            <a:chExt cx="126104" cy="126104"/>
          </a:xfrm>
        </p:grpSpPr>
        <p:sp>
          <p:nvSpPr>
            <p:cNvPr id="516" name="Oval 236-">
              <a:extLst>
                <a:ext uri="{FF2B5EF4-FFF2-40B4-BE49-F238E27FC236}">
                  <a16:creationId xmlns:a16="http://schemas.microsoft.com/office/drawing/2014/main" id="{FA4A373A-114C-0472-969E-160389A4760F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0B8351EA-7961-6DFB-44BC-0FCEA4996249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1" name="组合 520">
            <a:extLst>
              <a:ext uri="{FF2B5EF4-FFF2-40B4-BE49-F238E27FC236}">
                <a16:creationId xmlns:a16="http://schemas.microsoft.com/office/drawing/2014/main" id="{E2731970-2C48-C94A-ED50-2C4DE3714C7E}"/>
              </a:ext>
            </a:extLst>
          </p:cNvPr>
          <p:cNvGrpSpPr/>
          <p:nvPr/>
        </p:nvGrpSpPr>
        <p:grpSpPr>
          <a:xfrm>
            <a:off x="2562095" y="4418653"/>
            <a:ext cx="464302" cy="296576"/>
            <a:chOff x="2607395" y="3900572"/>
            <a:chExt cx="531343" cy="339399"/>
          </a:xfrm>
        </p:grpSpPr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ED4CEE34-3AE2-AEEC-4BC2-5E4920CA5827}"/>
                </a:ext>
              </a:extLst>
            </p:cNvPr>
            <p:cNvSpPr/>
            <p:nvPr/>
          </p:nvSpPr>
          <p:spPr>
            <a:xfrm>
              <a:off x="2607395" y="3900572"/>
              <a:ext cx="191613" cy="191625"/>
            </a:xfrm>
            <a:custGeom>
              <a:avLst/>
              <a:gdLst>
                <a:gd name="connsiteX0" fmla="*/ 254625 w 261323"/>
                <a:gd name="connsiteY0" fmla="*/ 261340 h 261340"/>
                <a:gd name="connsiteX1" fmla="*/ 258340 w 261323"/>
                <a:gd name="connsiteY1" fmla="*/ 260202 h 261340"/>
                <a:gd name="connsiteX2" fmla="*/ 260807 w 261323"/>
                <a:gd name="connsiteY2" fmla="*/ 257197 h 261340"/>
                <a:gd name="connsiteX3" fmla="*/ 261199 w 261323"/>
                <a:gd name="connsiteY3" fmla="*/ 253328 h 261340"/>
                <a:gd name="connsiteX4" fmla="*/ 259369 w 261323"/>
                <a:gd name="connsiteY4" fmla="*/ 249886 h 261340"/>
                <a:gd name="connsiteX5" fmla="*/ 235850 w 261323"/>
                <a:gd name="connsiteY5" fmla="*/ 226376 h 261340"/>
                <a:gd name="connsiteX6" fmla="*/ 233673 w 261323"/>
                <a:gd name="connsiteY6" fmla="*/ 224919 h 261340"/>
                <a:gd name="connsiteX7" fmla="*/ 231106 w 261323"/>
                <a:gd name="connsiteY7" fmla="*/ 224409 h 261340"/>
                <a:gd name="connsiteX8" fmla="*/ 228538 w 261323"/>
                <a:gd name="connsiteY8" fmla="*/ 224919 h 261340"/>
                <a:gd name="connsiteX9" fmla="*/ 226362 w 261323"/>
                <a:gd name="connsiteY9" fmla="*/ 226367 h 261340"/>
                <a:gd name="connsiteX10" fmla="*/ 224905 w 261323"/>
                <a:gd name="connsiteY10" fmla="*/ 228543 h 261340"/>
                <a:gd name="connsiteX11" fmla="*/ 224395 w 261323"/>
                <a:gd name="connsiteY11" fmla="*/ 231111 h 261340"/>
                <a:gd name="connsiteX12" fmla="*/ 224905 w 261323"/>
                <a:gd name="connsiteY12" fmla="*/ 233679 h 261340"/>
                <a:gd name="connsiteX13" fmla="*/ 226362 w 261323"/>
                <a:gd name="connsiteY13" fmla="*/ 235855 h 261340"/>
                <a:gd name="connsiteX14" fmla="*/ 249881 w 261323"/>
                <a:gd name="connsiteY14" fmla="*/ 259374 h 261340"/>
                <a:gd name="connsiteX15" fmla="*/ 252057 w 261323"/>
                <a:gd name="connsiteY15" fmla="*/ 260830 h 261340"/>
                <a:gd name="connsiteX16" fmla="*/ 254625 w 261323"/>
                <a:gd name="connsiteY16" fmla="*/ 261340 h 261340"/>
                <a:gd name="connsiteX17" fmla="*/ 6715 w 261323"/>
                <a:gd name="connsiteY17" fmla="*/ 64465 h 261340"/>
                <a:gd name="connsiteX18" fmla="*/ 9282 w 261323"/>
                <a:gd name="connsiteY18" fmla="*/ 63956 h 261340"/>
                <a:gd name="connsiteX19" fmla="*/ 11449 w 261323"/>
                <a:gd name="connsiteY19" fmla="*/ 62508 h 261340"/>
                <a:gd name="connsiteX20" fmla="*/ 62494 w 261323"/>
                <a:gd name="connsiteY20" fmla="*/ 11454 h 261340"/>
                <a:gd name="connsiteX21" fmla="*/ 64461 w 261323"/>
                <a:gd name="connsiteY21" fmla="*/ 6711 h 261340"/>
                <a:gd name="connsiteX22" fmla="*/ 62494 w 261323"/>
                <a:gd name="connsiteY22" fmla="*/ 1967 h 261340"/>
                <a:gd name="connsiteX23" fmla="*/ 57750 w 261323"/>
                <a:gd name="connsiteY23" fmla="*/ 0 h 261340"/>
                <a:gd name="connsiteX24" fmla="*/ 53015 w 261323"/>
                <a:gd name="connsiteY24" fmla="*/ 1967 h 261340"/>
                <a:gd name="connsiteX25" fmla="*/ 1962 w 261323"/>
                <a:gd name="connsiteY25" fmla="*/ 53011 h 261340"/>
                <a:gd name="connsiteX26" fmla="*/ 132 w 261323"/>
                <a:gd name="connsiteY26" fmla="*/ 56444 h 261340"/>
                <a:gd name="connsiteX27" fmla="*/ 514 w 261323"/>
                <a:gd name="connsiteY27" fmla="*/ 60323 h 261340"/>
                <a:gd name="connsiteX28" fmla="*/ 2982 w 261323"/>
                <a:gd name="connsiteY28" fmla="*/ 63336 h 261340"/>
                <a:gd name="connsiteX29" fmla="*/ 6706 w 261323"/>
                <a:gd name="connsiteY29" fmla="*/ 64465 h 261340"/>
                <a:gd name="connsiteX30" fmla="*/ 6715 w 261323"/>
                <a:gd name="connsiteY30" fmla="*/ 64465 h 26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1323" h="261340">
                  <a:moveTo>
                    <a:pt x="254625" y="261340"/>
                  </a:moveTo>
                  <a:cubicBezTo>
                    <a:pt x="255945" y="261331"/>
                    <a:pt x="257247" y="260940"/>
                    <a:pt x="258340" y="260202"/>
                  </a:cubicBezTo>
                  <a:cubicBezTo>
                    <a:pt x="259442" y="259465"/>
                    <a:pt x="260306" y="258417"/>
                    <a:pt x="260807" y="257197"/>
                  </a:cubicBezTo>
                  <a:cubicBezTo>
                    <a:pt x="261317" y="255968"/>
                    <a:pt x="261454" y="254621"/>
                    <a:pt x="261199" y="253328"/>
                  </a:cubicBezTo>
                  <a:cubicBezTo>
                    <a:pt x="260935" y="252026"/>
                    <a:pt x="260306" y="250833"/>
                    <a:pt x="259369" y="249886"/>
                  </a:cubicBezTo>
                  <a:lnTo>
                    <a:pt x="235850" y="226376"/>
                  </a:lnTo>
                  <a:cubicBezTo>
                    <a:pt x="235221" y="225748"/>
                    <a:pt x="234484" y="225256"/>
                    <a:pt x="233673" y="224919"/>
                  </a:cubicBezTo>
                  <a:cubicBezTo>
                    <a:pt x="232854" y="224582"/>
                    <a:pt x="231989" y="224409"/>
                    <a:pt x="231106" y="224409"/>
                  </a:cubicBezTo>
                  <a:cubicBezTo>
                    <a:pt x="230223" y="224409"/>
                    <a:pt x="229348" y="224582"/>
                    <a:pt x="228538" y="224919"/>
                  </a:cubicBezTo>
                  <a:cubicBezTo>
                    <a:pt x="227728" y="225256"/>
                    <a:pt x="226981" y="225748"/>
                    <a:pt x="226362" y="226367"/>
                  </a:cubicBezTo>
                  <a:cubicBezTo>
                    <a:pt x="225743" y="226995"/>
                    <a:pt x="225242" y="227733"/>
                    <a:pt x="224905" y="228543"/>
                  </a:cubicBezTo>
                  <a:cubicBezTo>
                    <a:pt x="224568" y="229363"/>
                    <a:pt x="224395" y="230237"/>
                    <a:pt x="224395" y="231111"/>
                  </a:cubicBezTo>
                  <a:cubicBezTo>
                    <a:pt x="224395" y="231994"/>
                    <a:pt x="224568" y="232868"/>
                    <a:pt x="224905" y="233679"/>
                  </a:cubicBezTo>
                  <a:cubicBezTo>
                    <a:pt x="225242" y="234498"/>
                    <a:pt x="225734" y="235235"/>
                    <a:pt x="226362" y="235855"/>
                  </a:cubicBezTo>
                  <a:lnTo>
                    <a:pt x="249881" y="259374"/>
                  </a:lnTo>
                  <a:cubicBezTo>
                    <a:pt x="250500" y="260002"/>
                    <a:pt x="251247" y="260493"/>
                    <a:pt x="252057" y="260830"/>
                  </a:cubicBezTo>
                  <a:cubicBezTo>
                    <a:pt x="252867" y="261167"/>
                    <a:pt x="253742" y="261340"/>
                    <a:pt x="254625" y="261340"/>
                  </a:cubicBezTo>
                  <a:close/>
                  <a:moveTo>
                    <a:pt x="6715" y="64465"/>
                  </a:moveTo>
                  <a:cubicBezTo>
                    <a:pt x="7589" y="64465"/>
                    <a:pt x="8463" y="64293"/>
                    <a:pt x="9282" y="63956"/>
                  </a:cubicBezTo>
                  <a:cubicBezTo>
                    <a:pt x="10093" y="63628"/>
                    <a:pt x="10830" y="63127"/>
                    <a:pt x="11449" y="62508"/>
                  </a:cubicBezTo>
                  <a:lnTo>
                    <a:pt x="62494" y="11454"/>
                  </a:lnTo>
                  <a:cubicBezTo>
                    <a:pt x="63750" y="10198"/>
                    <a:pt x="64461" y="8486"/>
                    <a:pt x="64461" y="6711"/>
                  </a:cubicBezTo>
                  <a:cubicBezTo>
                    <a:pt x="64461" y="4935"/>
                    <a:pt x="63750" y="3223"/>
                    <a:pt x="62494" y="1967"/>
                  </a:cubicBezTo>
                  <a:cubicBezTo>
                    <a:pt x="61237" y="710"/>
                    <a:pt x="59535" y="0"/>
                    <a:pt x="57750" y="0"/>
                  </a:cubicBezTo>
                  <a:cubicBezTo>
                    <a:pt x="55974" y="0"/>
                    <a:pt x="54272" y="710"/>
                    <a:pt x="53015" y="1967"/>
                  </a:cubicBezTo>
                  <a:lnTo>
                    <a:pt x="1962" y="53011"/>
                  </a:lnTo>
                  <a:cubicBezTo>
                    <a:pt x="1024" y="53949"/>
                    <a:pt x="387" y="55151"/>
                    <a:pt x="132" y="56444"/>
                  </a:cubicBezTo>
                  <a:cubicBezTo>
                    <a:pt x="-133" y="57746"/>
                    <a:pt x="4" y="59093"/>
                    <a:pt x="514" y="60323"/>
                  </a:cubicBezTo>
                  <a:cubicBezTo>
                    <a:pt x="1015" y="61552"/>
                    <a:pt x="1880" y="62599"/>
                    <a:pt x="2982" y="63336"/>
                  </a:cubicBezTo>
                  <a:cubicBezTo>
                    <a:pt x="4083" y="64074"/>
                    <a:pt x="5385" y="64465"/>
                    <a:pt x="6706" y="64465"/>
                  </a:cubicBezTo>
                  <a:lnTo>
                    <a:pt x="6715" y="64465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2AF44CBE-36BA-D07B-8F21-72822CDFC128}"/>
                </a:ext>
              </a:extLst>
            </p:cNvPr>
            <p:cNvSpPr/>
            <p:nvPr/>
          </p:nvSpPr>
          <p:spPr>
            <a:xfrm>
              <a:off x="2629155" y="3921140"/>
              <a:ext cx="47188" cy="47188"/>
            </a:xfrm>
            <a:custGeom>
              <a:avLst/>
              <a:gdLst>
                <a:gd name="connsiteX0" fmla="*/ 57646 w 64356"/>
                <a:gd name="connsiteY0" fmla="*/ 64357 h 64356"/>
                <a:gd name="connsiteX1" fmla="*/ 61379 w 64356"/>
                <a:gd name="connsiteY1" fmla="*/ 63228 h 64356"/>
                <a:gd name="connsiteX2" fmla="*/ 63847 w 64356"/>
                <a:gd name="connsiteY2" fmla="*/ 60214 h 64356"/>
                <a:gd name="connsiteX3" fmla="*/ 64229 w 64356"/>
                <a:gd name="connsiteY3" fmla="*/ 56344 h 64356"/>
                <a:gd name="connsiteX4" fmla="*/ 62399 w 64356"/>
                <a:gd name="connsiteY4" fmla="*/ 52902 h 64356"/>
                <a:gd name="connsiteX5" fmla="*/ 11373 w 64356"/>
                <a:gd name="connsiteY5" fmla="*/ 1885 h 64356"/>
                <a:gd name="connsiteX6" fmla="*/ 6656 w 64356"/>
                <a:gd name="connsiteY6" fmla="*/ 0 h 64356"/>
                <a:gd name="connsiteX7" fmla="*/ 1967 w 64356"/>
                <a:gd name="connsiteY7" fmla="*/ 1967 h 64356"/>
                <a:gd name="connsiteX8" fmla="*/ 0 w 64356"/>
                <a:gd name="connsiteY8" fmla="*/ 6656 h 64356"/>
                <a:gd name="connsiteX9" fmla="*/ 1885 w 64356"/>
                <a:gd name="connsiteY9" fmla="*/ 11373 h 64356"/>
                <a:gd name="connsiteX10" fmla="*/ 52911 w 64356"/>
                <a:gd name="connsiteY10" fmla="*/ 62390 h 64356"/>
                <a:gd name="connsiteX11" fmla="*/ 55087 w 64356"/>
                <a:gd name="connsiteY11" fmla="*/ 63847 h 64356"/>
                <a:gd name="connsiteX12" fmla="*/ 57646 w 64356"/>
                <a:gd name="connsiteY12" fmla="*/ 64357 h 6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356" h="64356">
                  <a:moveTo>
                    <a:pt x="57646" y="64357"/>
                  </a:moveTo>
                  <a:cubicBezTo>
                    <a:pt x="58975" y="64357"/>
                    <a:pt x="60277" y="63965"/>
                    <a:pt x="61379" y="63228"/>
                  </a:cubicBezTo>
                  <a:cubicBezTo>
                    <a:pt x="62481" y="62490"/>
                    <a:pt x="63337" y="61443"/>
                    <a:pt x="63847" y="60214"/>
                  </a:cubicBezTo>
                  <a:cubicBezTo>
                    <a:pt x="64356" y="58994"/>
                    <a:pt x="64484" y="57646"/>
                    <a:pt x="64229" y="56344"/>
                  </a:cubicBezTo>
                  <a:cubicBezTo>
                    <a:pt x="63974" y="55042"/>
                    <a:pt x="63337" y="53849"/>
                    <a:pt x="62399" y="52902"/>
                  </a:cubicBezTo>
                  <a:lnTo>
                    <a:pt x="11373" y="1885"/>
                  </a:lnTo>
                  <a:cubicBezTo>
                    <a:pt x="10107" y="665"/>
                    <a:pt x="8413" y="-18"/>
                    <a:pt x="6656" y="0"/>
                  </a:cubicBezTo>
                  <a:cubicBezTo>
                    <a:pt x="4899" y="18"/>
                    <a:pt x="3214" y="720"/>
                    <a:pt x="1967" y="1967"/>
                  </a:cubicBezTo>
                  <a:cubicBezTo>
                    <a:pt x="729" y="3215"/>
                    <a:pt x="18" y="4890"/>
                    <a:pt x="0" y="6656"/>
                  </a:cubicBezTo>
                  <a:cubicBezTo>
                    <a:pt x="-9" y="8414"/>
                    <a:pt x="665" y="10107"/>
                    <a:pt x="1885" y="11373"/>
                  </a:cubicBezTo>
                  <a:lnTo>
                    <a:pt x="52911" y="62390"/>
                  </a:lnTo>
                  <a:cubicBezTo>
                    <a:pt x="53530" y="63018"/>
                    <a:pt x="54268" y="63510"/>
                    <a:pt x="55087" y="63847"/>
                  </a:cubicBezTo>
                  <a:cubicBezTo>
                    <a:pt x="55898" y="64184"/>
                    <a:pt x="56772" y="64357"/>
                    <a:pt x="57646" y="64357"/>
                  </a:cubicBez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D08E2F2C-7CD5-8818-0961-5FE53814832E}"/>
                </a:ext>
              </a:extLst>
            </p:cNvPr>
            <p:cNvSpPr/>
            <p:nvPr/>
          </p:nvSpPr>
          <p:spPr>
            <a:xfrm>
              <a:off x="2693198" y="3962608"/>
              <a:ext cx="52453" cy="52363"/>
            </a:xfrm>
            <a:custGeom>
              <a:avLst/>
              <a:gdLst>
                <a:gd name="connsiteX0" fmla="*/ 6706 w 71536"/>
                <a:gd name="connsiteY0" fmla="*/ 32134 h 71414"/>
                <a:gd name="connsiteX1" fmla="*/ 9274 w 71536"/>
                <a:gd name="connsiteY1" fmla="*/ 31624 h 71414"/>
                <a:gd name="connsiteX2" fmla="*/ 11450 w 71536"/>
                <a:gd name="connsiteY2" fmla="*/ 30176 h 71414"/>
                <a:gd name="connsiteX3" fmla="*/ 30407 w 71536"/>
                <a:gd name="connsiteY3" fmla="*/ 11210 h 71414"/>
                <a:gd name="connsiteX4" fmla="*/ 32137 w 71536"/>
                <a:gd name="connsiteY4" fmla="*/ 6539 h 71414"/>
                <a:gd name="connsiteX5" fmla="*/ 30170 w 71536"/>
                <a:gd name="connsiteY5" fmla="*/ 1959 h 71414"/>
                <a:gd name="connsiteX6" fmla="*/ 25590 w 71536"/>
                <a:gd name="connsiteY6" fmla="*/ 2 h 71414"/>
                <a:gd name="connsiteX7" fmla="*/ 20919 w 71536"/>
                <a:gd name="connsiteY7" fmla="*/ 1741 h 71414"/>
                <a:gd name="connsiteX8" fmla="*/ 1962 w 71536"/>
                <a:gd name="connsiteY8" fmla="*/ 20680 h 71414"/>
                <a:gd name="connsiteX9" fmla="*/ 132 w 71536"/>
                <a:gd name="connsiteY9" fmla="*/ 24112 h 71414"/>
                <a:gd name="connsiteX10" fmla="*/ 505 w 71536"/>
                <a:gd name="connsiteY10" fmla="*/ 27991 h 71414"/>
                <a:gd name="connsiteX11" fmla="*/ 2982 w 71536"/>
                <a:gd name="connsiteY11" fmla="*/ 30996 h 71414"/>
                <a:gd name="connsiteX12" fmla="*/ 6706 w 71536"/>
                <a:gd name="connsiteY12" fmla="*/ 32134 h 71414"/>
                <a:gd name="connsiteX13" fmla="*/ 25945 w 71536"/>
                <a:gd name="connsiteY13" fmla="*/ 51374 h 71414"/>
                <a:gd name="connsiteX14" fmla="*/ 28513 w 71536"/>
                <a:gd name="connsiteY14" fmla="*/ 50873 h 71414"/>
                <a:gd name="connsiteX15" fmla="*/ 30689 w 71536"/>
                <a:gd name="connsiteY15" fmla="*/ 49416 h 71414"/>
                <a:gd name="connsiteX16" fmla="*/ 49656 w 71536"/>
                <a:gd name="connsiteY16" fmla="*/ 30450 h 71414"/>
                <a:gd name="connsiteX17" fmla="*/ 51622 w 71536"/>
                <a:gd name="connsiteY17" fmla="*/ 25706 h 71414"/>
                <a:gd name="connsiteX18" fmla="*/ 49656 w 71536"/>
                <a:gd name="connsiteY18" fmla="*/ 20962 h 71414"/>
                <a:gd name="connsiteX19" fmla="*/ 44912 w 71536"/>
                <a:gd name="connsiteY19" fmla="*/ 19004 h 71414"/>
                <a:gd name="connsiteX20" fmla="*/ 40168 w 71536"/>
                <a:gd name="connsiteY20" fmla="*/ 20971 h 71414"/>
                <a:gd name="connsiteX21" fmla="*/ 21211 w 71536"/>
                <a:gd name="connsiteY21" fmla="*/ 39919 h 71414"/>
                <a:gd name="connsiteX22" fmla="*/ 19381 w 71536"/>
                <a:gd name="connsiteY22" fmla="*/ 43361 h 71414"/>
                <a:gd name="connsiteX23" fmla="*/ 19763 w 71536"/>
                <a:gd name="connsiteY23" fmla="*/ 47231 h 71414"/>
                <a:gd name="connsiteX24" fmla="*/ 22230 w 71536"/>
                <a:gd name="connsiteY24" fmla="*/ 50245 h 71414"/>
                <a:gd name="connsiteX25" fmla="*/ 25955 w 71536"/>
                <a:gd name="connsiteY25" fmla="*/ 51374 h 71414"/>
                <a:gd name="connsiteX26" fmla="*/ 25945 w 71536"/>
                <a:gd name="connsiteY26" fmla="*/ 51374 h 71414"/>
                <a:gd name="connsiteX27" fmla="*/ 45995 w 71536"/>
                <a:gd name="connsiteY27" fmla="*/ 71414 h 71414"/>
                <a:gd name="connsiteX28" fmla="*/ 48563 w 71536"/>
                <a:gd name="connsiteY28" fmla="*/ 70914 h 71414"/>
                <a:gd name="connsiteX29" fmla="*/ 50739 w 71536"/>
                <a:gd name="connsiteY29" fmla="*/ 69457 h 71414"/>
                <a:gd name="connsiteX30" fmla="*/ 69696 w 71536"/>
                <a:gd name="connsiteY30" fmla="*/ 50509 h 71414"/>
                <a:gd name="connsiteX31" fmla="*/ 71536 w 71536"/>
                <a:gd name="connsiteY31" fmla="*/ 45801 h 71414"/>
                <a:gd name="connsiteX32" fmla="*/ 69578 w 71536"/>
                <a:gd name="connsiteY32" fmla="*/ 41148 h 71414"/>
                <a:gd name="connsiteX33" fmla="*/ 64925 w 71536"/>
                <a:gd name="connsiteY33" fmla="*/ 39173 h 71414"/>
                <a:gd name="connsiteX34" fmla="*/ 60218 w 71536"/>
                <a:gd name="connsiteY34" fmla="*/ 41012 h 71414"/>
                <a:gd name="connsiteX35" fmla="*/ 41261 w 71536"/>
                <a:gd name="connsiteY35" fmla="*/ 59969 h 71414"/>
                <a:gd name="connsiteX36" fmla="*/ 39430 w 71536"/>
                <a:gd name="connsiteY36" fmla="*/ 63402 h 71414"/>
                <a:gd name="connsiteX37" fmla="*/ 39813 w 71536"/>
                <a:gd name="connsiteY37" fmla="*/ 67272 h 71414"/>
                <a:gd name="connsiteX38" fmla="*/ 42280 w 71536"/>
                <a:gd name="connsiteY38" fmla="*/ 70285 h 71414"/>
                <a:gd name="connsiteX39" fmla="*/ 46004 w 71536"/>
                <a:gd name="connsiteY39" fmla="*/ 71414 h 71414"/>
                <a:gd name="connsiteX40" fmla="*/ 45995 w 71536"/>
                <a:gd name="connsiteY40" fmla="*/ 71414 h 7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1536" h="71414">
                  <a:moveTo>
                    <a:pt x="6706" y="32134"/>
                  </a:moveTo>
                  <a:cubicBezTo>
                    <a:pt x="7580" y="32134"/>
                    <a:pt x="8454" y="31961"/>
                    <a:pt x="9274" y="31624"/>
                  </a:cubicBezTo>
                  <a:cubicBezTo>
                    <a:pt x="10084" y="31297"/>
                    <a:pt x="10821" y="30796"/>
                    <a:pt x="11450" y="30176"/>
                  </a:cubicBezTo>
                  <a:lnTo>
                    <a:pt x="30407" y="11210"/>
                  </a:lnTo>
                  <a:cubicBezTo>
                    <a:pt x="31563" y="9935"/>
                    <a:pt x="32182" y="8260"/>
                    <a:pt x="32137" y="6539"/>
                  </a:cubicBezTo>
                  <a:cubicBezTo>
                    <a:pt x="32091" y="4818"/>
                    <a:pt x="31390" y="3179"/>
                    <a:pt x="30170" y="1959"/>
                  </a:cubicBezTo>
                  <a:cubicBezTo>
                    <a:pt x="28950" y="739"/>
                    <a:pt x="27311" y="38"/>
                    <a:pt x="25590" y="2"/>
                  </a:cubicBezTo>
                  <a:cubicBezTo>
                    <a:pt x="23860" y="-35"/>
                    <a:pt x="22194" y="584"/>
                    <a:pt x="20919" y="1741"/>
                  </a:cubicBezTo>
                  <a:lnTo>
                    <a:pt x="1962" y="20680"/>
                  </a:lnTo>
                  <a:cubicBezTo>
                    <a:pt x="1024" y="21617"/>
                    <a:pt x="387" y="22810"/>
                    <a:pt x="132" y="24112"/>
                  </a:cubicBezTo>
                  <a:cubicBezTo>
                    <a:pt x="-132" y="25414"/>
                    <a:pt x="4" y="26762"/>
                    <a:pt x="505" y="27991"/>
                  </a:cubicBezTo>
                  <a:cubicBezTo>
                    <a:pt x="1015" y="29211"/>
                    <a:pt x="1880" y="30258"/>
                    <a:pt x="2982" y="30996"/>
                  </a:cubicBezTo>
                  <a:cubicBezTo>
                    <a:pt x="4084" y="31733"/>
                    <a:pt x="5376" y="32134"/>
                    <a:pt x="6706" y="32134"/>
                  </a:cubicBezTo>
                  <a:close/>
                  <a:moveTo>
                    <a:pt x="25945" y="51374"/>
                  </a:moveTo>
                  <a:cubicBezTo>
                    <a:pt x="26829" y="51374"/>
                    <a:pt x="27703" y="51201"/>
                    <a:pt x="28513" y="50873"/>
                  </a:cubicBezTo>
                  <a:cubicBezTo>
                    <a:pt x="29332" y="50536"/>
                    <a:pt x="30070" y="50044"/>
                    <a:pt x="30689" y="49416"/>
                  </a:cubicBezTo>
                  <a:lnTo>
                    <a:pt x="49656" y="30450"/>
                  </a:lnTo>
                  <a:cubicBezTo>
                    <a:pt x="50912" y="29193"/>
                    <a:pt x="51622" y="27491"/>
                    <a:pt x="51622" y="25706"/>
                  </a:cubicBezTo>
                  <a:cubicBezTo>
                    <a:pt x="51613" y="23930"/>
                    <a:pt x="50912" y="22218"/>
                    <a:pt x="49656" y="20962"/>
                  </a:cubicBezTo>
                  <a:cubicBezTo>
                    <a:pt x="48390" y="19705"/>
                    <a:pt x="46687" y="19004"/>
                    <a:pt x="44912" y="19004"/>
                  </a:cubicBezTo>
                  <a:cubicBezTo>
                    <a:pt x="43127" y="19004"/>
                    <a:pt x="41424" y="19705"/>
                    <a:pt x="40168" y="20971"/>
                  </a:cubicBezTo>
                  <a:lnTo>
                    <a:pt x="21211" y="39919"/>
                  </a:lnTo>
                  <a:cubicBezTo>
                    <a:pt x="20273" y="40857"/>
                    <a:pt x="19635" y="42059"/>
                    <a:pt x="19381" y="43361"/>
                  </a:cubicBezTo>
                  <a:cubicBezTo>
                    <a:pt x="19116" y="44654"/>
                    <a:pt x="19253" y="46002"/>
                    <a:pt x="19763" y="47231"/>
                  </a:cubicBezTo>
                  <a:cubicBezTo>
                    <a:pt x="20264" y="48460"/>
                    <a:pt x="21129" y="49507"/>
                    <a:pt x="22230" y="50245"/>
                  </a:cubicBezTo>
                  <a:cubicBezTo>
                    <a:pt x="23332" y="50982"/>
                    <a:pt x="24625" y="51374"/>
                    <a:pt x="25955" y="51374"/>
                  </a:cubicBezTo>
                  <a:lnTo>
                    <a:pt x="25945" y="51374"/>
                  </a:lnTo>
                  <a:close/>
                  <a:moveTo>
                    <a:pt x="45995" y="71414"/>
                  </a:moveTo>
                  <a:cubicBezTo>
                    <a:pt x="46869" y="71423"/>
                    <a:pt x="47743" y="71251"/>
                    <a:pt x="48563" y="70914"/>
                  </a:cubicBezTo>
                  <a:cubicBezTo>
                    <a:pt x="49373" y="70577"/>
                    <a:pt x="50111" y="70085"/>
                    <a:pt x="50739" y="69457"/>
                  </a:cubicBezTo>
                  <a:lnTo>
                    <a:pt x="69696" y="50509"/>
                  </a:lnTo>
                  <a:cubicBezTo>
                    <a:pt x="70898" y="49234"/>
                    <a:pt x="71563" y="47549"/>
                    <a:pt x="71536" y="45801"/>
                  </a:cubicBezTo>
                  <a:cubicBezTo>
                    <a:pt x="71517" y="44053"/>
                    <a:pt x="70816" y="42387"/>
                    <a:pt x="69578" y="41148"/>
                  </a:cubicBezTo>
                  <a:cubicBezTo>
                    <a:pt x="68340" y="39910"/>
                    <a:pt x="66673" y="39200"/>
                    <a:pt x="64925" y="39173"/>
                  </a:cubicBezTo>
                  <a:cubicBezTo>
                    <a:pt x="63177" y="39154"/>
                    <a:pt x="61493" y="39810"/>
                    <a:pt x="60218" y="41012"/>
                  </a:cubicBezTo>
                  <a:lnTo>
                    <a:pt x="41261" y="59969"/>
                  </a:lnTo>
                  <a:cubicBezTo>
                    <a:pt x="40323" y="60907"/>
                    <a:pt x="39685" y="62100"/>
                    <a:pt x="39430" y="63402"/>
                  </a:cubicBezTo>
                  <a:cubicBezTo>
                    <a:pt x="39166" y="64704"/>
                    <a:pt x="39303" y="66051"/>
                    <a:pt x="39813" y="67272"/>
                  </a:cubicBezTo>
                  <a:cubicBezTo>
                    <a:pt x="40314" y="68501"/>
                    <a:pt x="41179" y="69548"/>
                    <a:pt x="42280" y="70285"/>
                  </a:cubicBezTo>
                  <a:cubicBezTo>
                    <a:pt x="43382" y="71023"/>
                    <a:pt x="44675" y="71414"/>
                    <a:pt x="46004" y="71414"/>
                  </a:cubicBezTo>
                  <a:lnTo>
                    <a:pt x="45995" y="71414"/>
                  </a:ln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CEFBC3C4-1272-3492-7720-F30EFE55EFC9}"/>
                </a:ext>
              </a:extLst>
            </p:cNvPr>
            <p:cNvSpPr/>
            <p:nvPr/>
          </p:nvSpPr>
          <p:spPr>
            <a:xfrm>
              <a:off x="2649171" y="3942364"/>
              <a:ext cx="131766" cy="131839"/>
            </a:xfrm>
            <a:custGeom>
              <a:avLst/>
              <a:gdLst>
                <a:gd name="connsiteX0" fmla="*/ 169652 w 179704"/>
                <a:gd name="connsiteY0" fmla="*/ 179804 h 179804"/>
                <a:gd name="connsiteX1" fmla="*/ 174222 w 179704"/>
                <a:gd name="connsiteY1" fmla="*/ 178693 h 179804"/>
                <a:gd name="connsiteX2" fmla="*/ 177801 w 179704"/>
                <a:gd name="connsiteY2" fmla="*/ 175625 h 179804"/>
                <a:gd name="connsiteX3" fmla="*/ 179585 w 179704"/>
                <a:gd name="connsiteY3" fmla="*/ 171272 h 179804"/>
                <a:gd name="connsiteX4" fmla="*/ 179203 w 179704"/>
                <a:gd name="connsiteY4" fmla="*/ 166574 h 179804"/>
                <a:gd name="connsiteX5" fmla="*/ 168659 w 179704"/>
                <a:gd name="connsiteY5" fmla="*/ 134596 h 179804"/>
                <a:gd name="connsiteX6" fmla="*/ 169333 w 179704"/>
                <a:gd name="connsiteY6" fmla="*/ 124945 h 179804"/>
                <a:gd name="connsiteX7" fmla="*/ 167621 w 179704"/>
                <a:gd name="connsiteY7" fmla="*/ 107035 h 179804"/>
                <a:gd name="connsiteX8" fmla="*/ 158133 w 179704"/>
                <a:gd name="connsiteY8" fmla="*/ 91738 h 179804"/>
                <a:gd name="connsiteX9" fmla="*/ 71241 w 179704"/>
                <a:gd name="connsiteY9" fmla="*/ 4846 h 179804"/>
                <a:gd name="connsiteX10" fmla="*/ 65587 w 179704"/>
                <a:gd name="connsiteY10" fmla="*/ 1149 h 179804"/>
                <a:gd name="connsiteX11" fmla="*/ 58931 w 179704"/>
                <a:gd name="connsiteY11" fmla="*/ 11 h 179804"/>
                <a:gd name="connsiteX12" fmla="*/ 46803 w 179704"/>
                <a:gd name="connsiteY12" fmla="*/ 5274 h 179804"/>
                <a:gd name="connsiteX13" fmla="*/ 5273 w 179704"/>
                <a:gd name="connsiteY13" fmla="*/ 46785 h 179804"/>
                <a:gd name="connsiteX14" fmla="*/ 11 w 179704"/>
                <a:gd name="connsiteY14" fmla="*/ 58913 h 179804"/>
                <a:gd name="connsiteX15" fmla="*/ 1149 w 179704"/>
                <a:gd name="connsiteY15" fmla="*/ 65569 h 179804"/>
                <a:gd name="connsiteX16" fmla="*/ 4845 w 179704"/>
                <a:gd name="connsiteY16" fmla="*/ 71214 h 179804"/>
                <a:gd name="connsiteX17" fmla="*/ 92093 w 179704"/>
                <a:gd name="connsiteY17" fmla="*/ 158461 h 179804"/>
                <a:gd name="connsiteX18" fmla="*/ 106971 w 179704"/>
                <a:gd name="connsiteY18" fmla="*/ 167831 h 179804"/>
                <a:gd name="connsiteX19" fmla="*/ 124444 w 179704"/>
                <a:gd name="connsiteY19" fmla="*/ 169770 h 179804"/>
                <a:gd name="connsiteX20" fmla="*/ 133786 w 179704"/>
                <a:gd name="connsiteY20" fmla="*/ 169324 h 179804"/>
                <a:gd name="connsiteX21" fmla="*/ 133968 w 179704"/>
                <a:gd name="connsiteY21" fmla="*/ 169442 h 179804"/>
                <a:gd name="connsiteX22" fmla="*/ 166720 w 179704"/>
                <a:gd name="connsiteY22" fmla="*/ 179385 h 179804"/>
                <a:gd name="connsiteX23" fmla="*/ 169652 w 179704"/>
                <a:gd name="connsiteY23" fmla="*/ 179804 h 179804"/>
                <a:gd name="connsiteX24" fmla="*/ 156431 w 179704"/>
                <a:gd name="connsiteY24" fmla="*/ 140260 h 179804"/>
                <a:gd name="connsiteX25" fmla="*/ 164443 w 179704"/>
                <a:gd name="connsiteY25" fmla="*/ 164653 h 179804"/>
                <a:gd name="connsiteX26" fmla="*/ 139294 w 179704"/>
                <a:gd name="connsiteY26" fmla="*/ 157023 h 179804"/>
                <a:gd name="connsiteX27" fmla="*/ 122896 w 179704"/>
                <a:gd name="connsiteY27" fmla="*/ 156422 h 179804"/>
                <a:gd name="connsiteX28" fmla="*/ 111378 w 179704"/>
                <a:gd name="connsiteY28" fmla="*/ 155147 h 179804"/>
                <a:gd name="connsiteX29" fmla="*/ 101571 w 179704"/>
                <a:gd name="connsiteY29" fmla="*/ 148955 h 179804"/>
                <a:gd name="connsiteX30" fmla="*/ 14351 w 179704"/>
                <a:gd name="connsiteY30" fmla="*/ 61736 h 179804"/>
                <a:gd name="connsiteX31" fmla="*/ 14743 w 179704"/>
                <a:gd name="connsiteY31" fmla="*/ 56254 h 179804"/>
                <a:gd name="connsiteX32" fmla="*/ 56291 w 179704"/>
                <a:gd name="connsiteY32" fmla="*/ 14743 h 179804"/>
                <a:gd name="connsiteX33" fmla="*/ 61772 w 179704"/>
                <a:gd name="connsiteY33" fmla="*/ 14352 h 179804"/>
                <a:gd name="connsiteX34" fmla="*/ 148646 w 179704"/>
                <a:gd name="connsiteY34" fmla="*/ 101225 h 179804"/>
                <a:gd name="connsiteX35" fmla="*/ 154901 w 179704"/>
                <a:gd name="connsiteY35" fmla="*/ 111296 h 179804"/>
                <a:gd name="connsiteX36" fmla="*/ 156048 w 179704"/>
                <a:gd name="connsiteY36" fmla="*/ 123096 h 179804"/>
                <a:gd name="connsiteX37" fmla="*/ 156431 w 179704"/>
                <a:gd name="connsiteY37" fmla="*/ 140260 h 17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9704" h="179804">
                  <a:moveTo>
                    <a:pt x="169652" y="179804"/>
                  </a:moveTo>
                  <a:cubicBezTo>
                    <a:pt x="171236" y="179804"/>
                    <a:pt x="172811" y="179422"/>
                    <a:pt x="174222" y="178693"/>
                  </a:cubicBezTo>
                  <a:cubicBezTo>
                    <a:pt x="175643" y="177974"/>
                    <a:pt x="176863" y="176918"/>
                    <a:pt x="177801" y="175625"/>
                  </a:cubicBezTo>
                  <a:cubicBezTo>
                    <a:pt x="178729" y="174341"/>
                    <a:pt x="179340" y="172848"/>
                    <a:pt x="179585" y="171272"/>
                  </a:cubicBezTo>
                  <a:cubicBezTo>
                    <a:pt x="179831" y="169697"/>
                    <a:pt x="179695" y="168086"/>
                    <a:pt x="179203" y="166574"/>
                  </a:cubicBezTo>
                  <a:lnTo>
                    <a:pt x="168659" y="134596"/>
                  </a:lnTo>
                  <a:cubicBezTo>
                    <a:pt x="168577" y="133750"/>
                    <a:pt x="168477" y="131173"/>
                    <a:pt x="169333" y="124945"/>
                  </a:cubicBezTo>
                  <a:cubicBezTo>
                    <a:pt x="170143" y="118926"/>
                    <a:pt x="169560" y="112798"/>
                    <a:pt x="167621" y="107035"/>
                  </a:cubicBezTo>
                  <a:cubicBezTo>
                    <a:pt x="165673" y="101271"/>
                    <a:pt x="162431" y="96044"/>
                    <a:pt x="158133" y="91738"/>
                  </a:cubicBezTo>
                  <a:lnTo>
                    <a:pt x="71241" y="4846"/>
                  </a:lnTo>
                  <a:cubicBezTo>
                    <a:pt x="69639" y="3234"/>
                    <a:pt x="67709" y="1978"/>
                    <a:pt x="65587" y="1149"/>
                  </a:cubicBezTo>
                  <a:cubicBezTo>
                    <a:pt x="63475" y="311"/>
                    <a:pt x="61207" y="-71"/>
                    <a:pt x="58931" y="11"/>
                  </a:cubicBezTo>
                  <a:cubicBezTo>
                    <a:pt x="54360" y="138"/>
                    <a:pt x="50017" y="2023"/>
                    <a:pt x="46803" y="5274"/>
                  </a:cubicBezTo>
                  <a:lnTo>
                    <a:pt x="5273" y="46785"/>
                  </a:lnTo>
                  <a:cubicBezTo>
                    <a:pt x="2023" y="49999"/>
                    <a:pt x="138" y="54342"/>
                    <a:pt x="11" y="58913"/>
                  </a:cubicBezTo>
                  <a:cubicBezTo>
                    <a:pt x="-71" y="61180"/>
                    <a:pt x="320" y="63448"/>
                    <a:pt x="1149" y="65569"/>
                  </a:cubicBezTo>
                  <a:cubicBezTo>
                    <a:pt x="1986" y="67682"/>
                    <a:pt x="3243" y="69603"/>
                    <a:pt x="4845" y="71214"/>
                  </a:cubicBezTo>
                  <a:lnTo>
                    <a:pt x="92093" y="158461"/>
                  </a:lnTo>
                  <a:cubicBezTo>
                    <a:pt x="96281" y="162668"/>
                    <a:pt x="101371" y="165873"/>
                    <a:pt x="106971" y="167831"/>
                  </a:cubicBezTo>
                  <a:cubicBezTo>
                    <a:pt x="112579" y="169788"/>
                    <a:pt x="118553" y="170453"/>
                    <a:pt x="124444" y="169770"/>
                  </a:cubicBezTo>
                  <a:cubicBezTo>
                    <a:pt x="130535" y="169069"/>
                    <a:pt x="133012" y="169233"/>
                    <a:pt x="133786" y="169324"/>
                  </a:cubicBezTo>
                  <a:lnTo>
                    <a:pt x="133968" y="169442"/>
                  </a:lnTo>
                  <a:lnTo>
                    <a:pt x="166720" y="179385"/>
                  </a:lnTo>
                  <a:cubicBezTo>
                    <a:pt x="167667" y="179668"/>
                    <a:pt x="168659" y="179804"/>
                    <a:pt x="169652" y="179804"/>
                  </a:cubicBezTo>
                  <a:close/>
                  <a:moveTo>
                    <a:pt x="156431" y="140260"/>
                  </a:moveTo>
                  <a:lnTo>
                    <a:pt x="164443" y="164653"/>
                  </a:lnTo>
                  <a:lnTo>
                    <a:pt x="139294" y="157023"/>
                  </a:lnTo>
                  <a:cubicBezTo>
                    <a:pt x="136681" y="155803"/>
                    <a:pt x="132484" y="155320"/>
                    <a:pt x="122896" y="156422"/>
                  </a:cubicBezTo>
                  <a:cubicBezTo>
                    <a:pt x="119008" y="156877"/>
                    <a:pt x="115074" y="156440"/>
                    <a:pt x="111378" y="155147"/>
                  </a:cubicBezTo>
                  <a:cubicBezTo>
                    <a:pt x="107681" y="153854"/>
                    <a:pt x="104330" y="151742"/>
                    <a:pt x="101571" y="148955"/>
                  </a:cubicBezTo>
                  <a:lnTo>
                    <a:pt x="14351" y="61736"/>
                  </a:lnTo>
                  <a:cubicBezTo>
                    <a:pt x="12958" y="60343"/>
                    <a:pt x="13141" y="57893"/>
                    <a:pt x="14743" y="56254"/>
                  </a:cubicBezTo>
                  <a:lnTo>
                    <a:pt x="56291" y="14743"/>
                  </a:lnTo>
                  <a:cubicBezTo>
                    <a:pt x="57902" y="13132"/>
                    <a:pt x="60361" y="12941"/>
                    <a:pt x="61772" y="14352"/>
                  </a:cubicBezTo>
                  <a:lnTo>
                    <a:pt x="148646" y="101225"/>
                  </a:lnTo>
                  <a:cubicBezTo>
                    <a:pt x="151477" y="104057"/>
                    <a:pt x="153617" y="107508"/>
                    <a:pt x="154901" y="111296"/>
                  </a:cubicBezTo>
                  <a:cubicBezTo>
                    <a:pt x="156185" y="115093"/>
                    <a:pt x="156576" y="119126"/>
                    <a:pt x="156048" y="123096"/>
                  </a:cubicBezTo>
                  <a:cubicBezTo>
                    <a:pt x="154637" y="133267"/>
                    <a:pt x="155083" y="137528"/>
                    <a:pt x="156431" y="140260"/>
                  </a:cubicBez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4F963DA3-794D-3A1C-B2D2-F0E1ADFFCA66}"/>
                </a:ext>
              </a:extLst>
            </p:cNvPr>
            <p:cNvSpPr/>
            <p:nvPr/>
          </p:nvSpPr>
          <p:spPr>
            <a:xfrm>
              <a:off x="2628359" y="3921536"/>
              <a:ext cx="85861" cy="85864"/>
            </a:xfrm>
            <a:custGeom>
              <a:avLst/>
              <a:gdLst>
                <a:gd name="connsiteX0" fmla="*/ 6706 w 117098"/>
                <a:gd name="connsiteY0" fmla="*/ 117085 h 117103"/>
                <a:gd name="connsiteX1" fmla="*/ 9273 w 117098"/>
                <a:gd name="connsiteY1" fmla="*/ 116584 h 117103"/>
                <a:gd name="connsiteX2" fmla="*/ 11449 w 117098"/>
                <a:gd name="connsiteY2" fmla="*/ 115128 h 117103"/>
                <a:gd name="connsiteX3" fmla="*/ 115132 w 117098"/>
                <a:gd name="connsiteY3" fmla="*/ 11454 h 117103"/>
                <a:gd name="connsiteX4" fmla="*/ 117098 w 117098"/>
                <a:gd name="connsiteY4" fmla="*/ 6711 h 117103"/>
                <a:gd name="connsiteX5" fmla="*/ 115132 w 117098"/>
                <a:gd name="connsiteY5" fmla="*/ 1967 h 117103"/>
                <a:gd name="connsiteX6" fmla="*/ 110388 w 117098"/>
                <a:gd name="connsiteY6" fmla="*/ 0 h 117103"/>
                <a:gd name="connsiteX7" fmla="*/ 105644 w 117098"/>
                <a:gd name="connsiteY7" fmla="*/ 1967 h 117103"/>
                <a:gd name="connsiteX8" fmla="*/ 1962 w 117098"/>
                <a:gd name="connsiteY8" fmla="*/ 105649 h 117103"/>
                <a:gd name="connsiteX9" fmla="*/ 132 w 117098"/>
                <a:gd name="connsiteY9" fmla="*/ 109082 h 117103"/>
                <a:gd name="connsiteX10" fmla="*/ 514 w 117098"/>
                <a:gd name="connsiteY10" fmla="*/ 112960 h 117103"/>
                <a:gd name="connsiteX11" fmla="*/ 2982 w 117098"/>
                <a:gd name="connsiteY11" fmla="*/ 115965 h 117103"/>
                <a:gd name="connsiteX12" fmla="*/ 6706 w 117098"/>
                <a:gd name="connsiteY12" fmla="*/ 117103 h 117103"/>
                <a:gd name="connsiteX13" fmla="*/ 6706 w 117098"/>
                <a:gd name="connsiteY13" fmla="*/ 117085 h 11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098" h="117103">
                  <a:moveTo>
                    <a:pt x="6706" y="117085"/>
                  </a:moveTo>
                  <a:cubicBezTo>
                    <a:pt x="7589" y="117085"/>
                    <a:pt x="8463" y="116921"/>
                    <a:pt x="9273" y="116584"/>
                  </a:cubicBezTo>
                  <a:cubicBezTo>
                    <a:pt x="10093" y="116247"/>
                    <a:pt x="10830" y="115756"/>
                    <a:pt x="11449" y="115128"/>
                  </a:cubicBezTo>
                  <a:lnTo>
                    <a:pt x="115132" y="11454"/>
                  </a:lnTo>
                  <a:cubicBezTo>
                    <a:pt x="116388" y="10189"/>
                    <a:pt x="117098" y="8486"/>
                    <a:pt x="117098" y="6711"/>
                  </a:cubicBezTo>
                  <a:cubicBezTo>
                    <a:pt x="117098" y="4926"/>
                    <a:pt x="116388" y="3223"/>
                    <a:pt x="115132" y="1967"/>
                  </a:cubicBezTo>
                  <a:cubicBezTo>
                    <a:pt x="113875" y="710"/>
                    <a:pt x="112163" y="0"/>
                    <a:pt x="110388" y="0"/>
                  </a:cubicBezTo>
                  <a:cubicBezTo>
                    <a:pt x="108603" y="0"/>
                    <a:pt x="106900" y="710"/>
                    <a:pt x="105644" y="1967"/>
                  </a:cubicBezTo>
                  <a:lnTo>
                    <a:pt x="1962" y="105649"/>
                  </a:lnTo>
                  <a:cubicBezTo>
                    <a:pt x="1024" y="106587"/>
                    <a:pt x="387" y="107780"/>
                    <a:pt x="132" y="109082"/>
                  </a:cubicBezTo>
                  <a:cubicBezTo>
                    <a:pt x="-133" y="110384"/>
                    <a:pt x="4" y="111731"/>
                    <a:pt x="514" y="112960"/>
                  </a:cubicBezTo>
                  <a:cubicBezTo>
                    <a:pt x="1024" y="114181"/>
                    <a:pt x="1880" y="115228"/>
                    <a:pt x="2982" y="115965"/>
                  </a:cubicBezTo>
                  <a:cubicBezTo>
                    <a:pt x="4083" y="116703"/>
                    <a:pt x="5385" y="117094"/>
                    <a:pt x="6706" y="117103"/>
                  </a:cubicBezTo>
                  <a:lnTo>
                    <a:pt x="6706" y="117085"/>
                  </a:ln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518" name="任意多边形: 形状 517">
              <a:extLst>
                <a:ext uri="{FF2B5EF4-FFF2-40B4-BE49-F238E27FC236}">
                  <a16:creationId xmlns:a16="http://schemas.microsoft.com/office/drawing/2014/main" id="{C19BC0C5-A8EE-A120-9DE7-0634A989F0FB}"/>
                </a:ext>
              </a:extLst>
            </p:cNvPr>
            <p:cNvSpPr/>
            <p:nvPr/>
          </p:nvSpPr>
          <p:spPr>
            <a:xfrm>
              <a:off x="2802255" y="4046765"/>
              <a:ext cx="336483" cy="193206"/>
            </a:xfrm>
            <a:custGeom>
              <a:avLst/>
              <a:gdLst>
                <a:gd name="connsiteX0" fmla="*/ 111427 w 336483"/>
                <a:gd name="connsiteY0" fmla="*/ 26599 h 193206"/>
                <a:gd name="connsiteX1" fmla="*/ 96694 w 336483"/>
                <a:gd name="connsiteY1" fmla="*/ 36838 h 193206"/>
                <a:gd name="connsiteX2" fmla="*/ 91554 w 336483"/>
                <a:gd name="connsiteY2" fmla="*/ 56881 h 193206"/>
                <a:gd name="connsiteX3" fmla="*/ 86072 w 336483"/>
                <a:gd name="connsiteY3" fmla="*/ 66254 h 193206"/>
                <a:gd name="connsiteX4" fmla="*/ 76692 w 336483"/>
                <a:gd name="connsiteY4" fmla="*/ 60773 h 193206"/>
                <a:gd name="connsiteX5" fmla="*/ 75637 w 336483"/>
                <a:gd name="connsiteY5" fmla="*/ 52114 h 193206"/>
                <a:gd name="connsiteX6" fmla="*/ 66784 w 336483"/>
                <a:gd name="connsiteY6" fmla="*/ 54197 h 193206"/>
                <a:gd name="connsiteX7" fmla="*/ 29764 w 336483"/>
                <a:gd name="connsiteY7" fmla="*/ 77638 h 193206"/>
                <a:gd name="connsiteX8" fmla="*/ 15356 w 336483"/>
                <a:gd name="connsiteY8" fmla="*/ 119011 h 193206"/>
                <a:gd name="connsiteX9" fmla="*/ 27801 w 336483"/>
                <a:gd name="connsiteY9" fmla="*/ 131449 h 193206"/>
                <a:gd name="connsiteX10" fmla="*/ 70643 w 336483"/>
                <a:gd name="connsiteY10" fmla="*/ 131449 h 193206"/>
                <a:gd name="connsiteX11" fmla="*/ 93937 w 336483"/>
                <a:gd name="connsiteY11" fmla="*/ 109478 h 193206"/>
                <a:gd name="connsiteX12" fmla="*/ 113412 w 336483"/>
                <a:gd name="connsiteY12" fmla="*/ 105585 h 193206"/>
                <a:gd name="connsiteX13" fmla="*/ 122452 w 336483"/>
                <a:gd name="connsiteY13" fmla="*/ 111600 h 193206"/>
                <a:gd name="connsiteX14" fmla="*/ 116436 w 336483"/>
                <a:gd name="connsiteY14" fmla="*/ 120634 h 193206"/>
                <a:gd name="connsiteX15" fmla="*/ 96961 w 336483"/>
                <a:gd name="connsiteY15" fmla="*/ 124532 h 193206"/>
                <a:gd name="connsiteX16" fmla="*/ 87127 w 336483"/>
                <a:gd name="connsiteY16" fmla="*/ 131449 h 193206"/>
                <a:gd name="connsiteX17" fmla="*/ 204091 w 336483"/>
                <a:gd name="connsiteY17" fmla="*/ 131449 h 193206"/>
                <a:gd name="connsiteX18" fmla="*/ 227424 w 336483"/>
                <a:gd name="connsiteY18" fmla="*/ 109478 h 193206"/>
                <a:gd name="connsiteX19" fmla="*/ 246899 w 336483"/>
                <a:gd name="connsiteY19" fmla="*/ 105585 h 193206"/>
                <a:gd name="connsiteX20" fmla="*/ 255939 w 336483"/>
                <a:gd name="connsiteY20" fmla="*/ 111600 h 193206"/>
                <a:gd name="connsiteX21" fmla="*/ 249924 w 336483"/>
                <a:gd name="connsiteY21" fmla="*/ 120634 h 193206"/>
                <a:gd name="connsiteX22" fmla="*/ 230449 w 336483"/>
                <a:gd name="connsiteY22" fmla="*/ 124532 h 193206"/>
                <a:gd name="connsiteX23" fmla="*/ 220621 w 336483"/>
                <a:gd name="connsiteY23" fmla="*/ 131449 h 193206"/>
                <a:gd name="connsiteX24" fmla="*/ 267322 w 336483"/>
                <a:gd name="connsiteY24" fmla="*/ 131449 h 193206"/>
                <a:gd name="connsiteX25" fmla="*/ 297459 w 336483"/>
                <a:gd name="connsiteY25" fmla="*/ 101312 h 193206"/>
                <a:gd name="connsiteX26" fmla="*/ 246786 w 336483"/>
                <a:gd name="connsiteY26" fmla="*/ 32112 h 193206"/>
                <a:gd name="connsiteX27" fmla="*/ 214906 w 336483"/>
                <a:gd name="connsiteY27" fmla="*/ 29614 h 193206"/>
                <a:gd name="connsiteX28" fmla="*/ 147708 w 336483"/>
                <a:gd name="connsiteY28" fmla="*/ 39028 h 193206"/>
                <a:gd name="connsiteX29" fmla="*/ 138862 w 336483"/>
                <a:gd name="connsiteY29" fmla="*/ 65573 h 193206"/>
                <a:gd name="connsiteX30" fmla="*/ 107817 w 336483"/>
                <a:gd name="connsiteY30" fmla="*/ 82631 h 193206"/>
                <a:gd name="connsiteX31" fmla="*/ 100180 w 336483"/>
                <a:gd name="connsiteY31" fmla="*/ 75482 h 193206"/>
                <a:gd name="connsiteX32" fmla="*/ 107283 w 336483"/>
                <a:gd name="connsiteY32" fmla="*/ 67276 h 193206"/>
                <a:gd name="connsiteX33" fmla="*/ 126685 w 336483"/>
                <a:gd name="connsiteY33" fmla="*/ 56160 h 193206"/>
                <a:gd name="connsiteX34" fmla="*/ 132166 w 336483"/>
                <a:gd name="connsiteY34" fmla="*/ 37746 h 193206"/>
                <a:gd name="connsiteX35" fmla="*/ 126384 w 336483"/>
                <a:gd name="connsiteY35" fmla="*/ 28212 h 193206"/>
                <a:gd name="connsiteX36" fmla="*/ 111427 w 336483"/>
                <a:gd name="connsiteY36" fmla="*/ 26599 h 193206"/>
                <a:gd name="connsiteX37" fmla="*/ 97909 w 336483"/>
                <a:gd name="connsiteY37" fmla="*/ 306 h 193206"/>
                <a:gd name="connsiteX38" fmla="*/ 116096 w 336483"/>
                <a:gd name="connsiteY38" fmla="*/ 10367 h 193206"/>
                <a:gd name="connsiteX39" fmla="*/ 135003 w 336483"/>
                <a:gd name="connsiteY39" fmla="*/ 15548 h 193206"/>
                <a:gd name="connsiteX40" fmla="*/ 143209 w 336483"/>
                <a:gd name="connsiteY40" fmla="*/ 24134 h 193206"/>
                <a:gd name="connsiteX41" fmla="*/ 212750 w 336483"/>
                <a:gd name="connsiteY41" fmla="*/ 14373 h 193206"/>
                <a:gd name="connsiteX42" fmla="*/ 251440 w 336483"/>
                <a:gd name="connsiteY42" fmla="*/ 17478 h 193206"/>
                <a:gd name="connsiteX43" fmla="*/ 312775 w 336483"/>
                <a:gd name="connsiteY43" fmla="*/ 101239 h 193206"/>
                <a:gd name="connsiteX44" fmla="*/ 306987 w 336483"/>
                <a:gd name="connsiteY44" fmla="*/ 123471 h 193206"/>
                <a:gd name="connsiteX45" fmla="*/ 336483 w 336483"/>
                <a:gd name="connsiteY45" fmla="*/ 158108 h 193206"/>
                <a:gd name="connsiteX46" fmla="*/ 301392 w 336483"/>
                <a:gd name="connsiteY46" fmla="*/ 193206 h 193206"/>
                <a:gd name="connsiteX47" fmla="*/ 186658 w 336483"/>
                <a:gd name="connsiteY47" fmla="*/ 193206 h 193206"/>
                <a:gd name="connsiteX48" fmla="*/ 178981 w 336483"/>
                <a:gd name="connsiteY48" fmla="*/ 185528 h 193206"/>
                <a:gd name="connsiteX49" fmla="*/ 186658 w 336483"/>
                <a:gd name="connsiteY49" fmla="*/ 177851 h 193206"/>
                <a:gd name="connsiteX50" fmla="*/ 301432 w 336483"/>
                <a:gd name="connsiteY50" fmla="*/ 177851 h 193206"/>
                <a:gd name="connsiteX51" fmla="*/ 321168 w 336483"/>
                <a:gd name="connsiteY51" fmla="*/ 158108 h 193206"/>
                <a:gd name="connsiteX52" fmla="*/ 301432 w 336483"/>
                <a:gd name="connsiteY52" fmla="*/ 138373 h 193206"/>
                <a:gd name="connsiteX53" fmla="*/ 293641 w 336483"/>
                <a:gd name="connsiteY53" fmla="*/ 138373 h 193206"/>
                <a:gd name="connsiteX54" fmla="*/ 267322 w 336483"/>
                <a:gd name="connsiteY54" fmla="*/ 146765 h 193206"/>
                <a:gd name="connsiteX55" fmla="*/ 27800 w 336483"/>
                <a:gd name="connsiteY55" fmla="*/ 146765 h 193206"/>
                <a:gd name="connsiteX56" fmla="*/ 0 w 336483"/>
                <a:gd name="connsiteY56" fmla="*/ 118971 h 193206"/>
                <a:gd name="connsiteX57" fmla="*/ 17739 w 336483"/>
                <a:gd name="connsiteY57" fmla="*/ 68071 h 193206"/>
                <a:gd name="connsiteX58" fmla="*/ 58198 w 336483"/>
                <a:gd name="connsiteY58" fmla="*/ 40618 h 193206"/>
                <a:gd name="connsiteX59" fmla="*/ 58805 w 336483"/>
                <a:gd name="connsiteY59" fmla="*/ 33321 h 193206"/>
                <a:gd name="connsiteX60" fmla="*/ 97909 w 336483"/>
                <a:gd name="connsiteY60" fmla="*/ 306 h 19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36483" h="193206">
                  <a:moveTo>
                    <a:pt x="111427" y="26599"/>
                  </a:moveTo>
                  <a:cubicBezTo>
                    <a:pt x="106018" y="28169"/>
                    <a:pt x="100647" y="31714"/>
                    <a:pt x="96694" y="36838"/>
                  </a:cubicBezTo>
                  <a:cubicBezTo>
                    <a:pt x="91854" y="43154"/>
                    <a:pt x="89931" y="50639"/>
                    <a:pt x="91554" y="56881"/>
                  </a:cubicBezTo>
                  <a:cubicBezTo>
                    <a:pt x="92648" y="61000"/>
                    <a:pt x="90191" y="65199"/>
                    <a:pt x="86072" y="66254"/>
                  </a:cubicBezTo>
                  <a:cubicBezTo>
                    <a:pt x="81946" y="67316"/>
                    <a:pt x="77753" y="64859"/>
                    <a:pt x="76692" y="60773"/>
                  </a:cubicBezTo>
                  <a:cubicBezTo>
                    <a:pt x="75937" y="57976"/>
                    <a:pt x="75597" y="55065"/>
                    <a:pt x="75637" y="52114"/>
                  </a:cubicBezTo>
                  <a:lnTo>
                    <a:pt x="66784" y="54197"/>
                  </a:lnTo>
                  <a:cubicBezTo>
                    <a:pt x="52190" y="57595"/>
                    <a:pt x="39064" y="65914"/>
                    <a:pt x="29764" y="77638"/>
                  </a:cubicBezTo>
                  <a:cubicBezTo>
                    <a:pt x="20464" y="89361"/>
                    <a:pt x="15356" y="104069"/>
                    <a:pt x="15356" y="119011"/>
                  </a:cubicBezTo>
                  <a:cubicBezTo>
                    <a:pt x="15356" y="125854"/>
                    <a:pt x="20951" y="131449"/>
                    <a:pt x="27801" y="131449"/>
                  </a:cubicBezTo>
                  <a:lnTo>
                    <a:pt x="70643" y="131449"/>
                  </a:lnTo>
                  <a:cubicBezTo>
                    <a:pt x="73514" y="120520"/>
                    <a:pt x="82440" y="111787"/>
                    <a:pt x="93937" y="109478"/>
                  </a:cubicBezTo>
                  <a:lnTo>
                    <a:pt x="113412" y="105585"/>
                  </a:lnTo>
                  <a:cubicBezTo>
                    <a:pt x="117571" y="104750"/>
                    <a:pt x="121617" y="107441"/>
                    <a:pt x="122452" y="111600"/>
                  </a:cubicBezTo>
                  <a:cubicBezTo>
                    <a:pt x="123279" y="115760"/>
                    <a:pt x="120596" y="119806"/>
                    <a:pt x="116436" y="120634"/>
                  </a:cubicBezTo>
                  <a:lnTo>
                    <a:pt x="96961" y="124532"/>
                  </a:lnTo>
                  <a:cubicBezTo>
                    <a:pt x="92762" y="125360"/>
                    <a:pt x="89250" y="127971"/>
                    <a:pt x="87127" y="131449"/>
                  </a:cubicBezTo>
                  <a:lnTo>
                    <a:pt x="204091" y="131449"/>
                  </a:lnTo>
                  <a:cubicBezTo>
                    <a:pt x="207008" y="120520"/>
                    <a:pt x="215927" y="111787"/>
                    <a:pt x="227424" y="109478"/>
                  </a:cubicBezTo>
                  <a:lnTo>
                    <a:pt x="246899" y="105585"/>
                  </a:lnTo>
                  <a:cubicBezTo>
                    <a:pt x="251058" y="104750"/>
                    <a:pt x="255104" y="107441"/>
                    <a:pt x="255939" y="111600"/>
                  </a:cubicBezTo>
                  <a:cubicBezTo>
                    <a:pt x="256767" y="115760"/>
                    <a:pt x="254083" y="119806"/>
                    <a:pt x="249924" y="120634"/>
                  </a:cubicBezTo>
                  <a:lnTo>
                    <a:pt x="230449" y="124532"/>
                  </a:lnTo>
                  <a:cubicBezTo>
                    <a:pt x="226256" y="125360"/>
                    <a:pt x="222738" y="127971"/>
                    <a:pt x="220621" y="131449"/>
                  </a:cubicBezTo>
                  <a:lnTo>
                    <a:pt x="267322" y="131449"/>
                  </a:lnTo>
                  <a:cubicBezTo>
                    <a:pt x="283920" y="131449"/>
                    <a:pt x="297459" y="117916"/>
                    <a:pt x="297459" y="101312"/>
                  </a:cubicBezTo>
                  <a:cubicBezTo>
                    <a:pt x="297346" y="69626"/>
                    <a:pt x="276963" y="41792"/>
                    <a:pt x="246786" y="32112"/>
                  </a:cubicBezTo>
                  <a:cubicBezTo>
                    <a:pt x="236878" y="28933"/>
                    <a:pt x="225875" y="28066"/>
                    <a:pt x="214906" y="29614"/>
                  </a:cubicBezTo>
                  <a:lnTo>
                    <a:pt x="147708" y="39028"/>
                  </a:lnTo>
                  <a:cubicBezTo>
                    <a:pt x="148163" y="48068"/>
                    <a:pt x="144644" y="57295"/>
                    <a:pt x="138862" y="65573"/>
                  </a:cubicBezTo>
                  <a:cubicBezTo>
                    <a:pt x="127212" y="82251"/>
                    <a:pt x="108004" y="82631"/>
                    <a:pt x="107817" y="82631"/>
                  </a:cubicBezTo>
                  <a:cubicBezTo>
                    <a:pt x="103845" y="82631"/>
                    <a:pt x="100480" y="79534"/>
                    <a:pt x="100180" y="75482"/>
                  </a:cubicBezTo>
                  <a:cubicBezTo>
                    <a:pt x="99872" y="71249"/>
                    <a:pt x="103050" y="67583"/>
                    <a:pt x="107283" y="67276"/>
                  </a:cubicBezTo>
                  <a:cubicBezTo>
                    <a:pt x="114434" y="66789"/>
                    <a:pt x="121691" y="62589"/>
                    <a:pt x="126685" y="56160"/>
                  </a:cubicBezTo>
                  <a:cubicBezTo>
                    <a:pt x="131111" y="50411"/>
                    <a:pt x="133114" y="43722"/>
                    <a:pt x="132166" y="37746"/>
                  </a:cubicBezTo>
                  <a:cubicBezTo>
                    <a:pt x="131712" y="34869"/>
                    <a:pt x="130350" y="30903"/>
                    <a:pt x="126384" y="28212"/>
                  </a:cubicBezTo>
                  <a:cubicBezTo>
                    <a:pt x="122282" y="25435"/>
                    <a:pt x="116835" y="25029"/>
                    <a:pt x="111427" y="26599"/>
                  </a:cubicBezTo>
                  <a:close/>
                  <a:moveTo>
                    <a:pt x="97909" y="306"/>
                  </a:moveTo>
                  <a:cubicBezTo>
                    <a:pt x="104939" y="1368"/>
                    <a:pt x="111256" y="4886"/>
                    <a:pt x="116096" y="10367"/>
                  </a:cubicBezTo>
                  <a:cubicBezTo>
                    <a:pt x="123019" y="10067"/>
                    <a:pt x="129562" y="11843"/>
                    <a:pt x="135003" y="15548"/>
                  </a:cubicBezTo>
                  <a:cubicBezTo>
                    <a:pt x="138335" y="17818"/>
                    <a:pt x="141092" y="20729"/>
                    <a:pt x="143209" y="24134"/>
                  </a:cubicBezTo>
                  <a:lnTo>
                    <a:pt x="212750" y="14373"/>
                  </a:lnTo>
                  <a:cubicBezTo>
                    <a:pt x="225990" y="12524"/>
                    <a:pt x="239375" y="13579"/>
                    <a:pt x="251440" y="17478"/>
                  </a:cubicBezTo>
                  <a:cubicBezTo>
                    <a:pt x="288006" y="29161"/>
                    <a:pt x="312622" y="62857"/>
                    <a:pt x="312775" y="101239"/>
                  </a:cubicBezTo>
                  <a:cubicBezTo>
                    <a:pt x="312816" y="109331"/>
                    <a:pt x="310692" y="116895"/>
                    <a:pt x="306987" y="123471"/>
                  </a:cubicBezTo>
                  <a:cubicBezTo>
                    <a:pt x="323705" y="126155"/>
                    <a:pt x="336483" y="140676"/>
                    <a:pt x="336483" y="158108"/>
                  </a:cubicBezTo>
                  <a:cubicBezTo>
                    <a:pt x="336483" y="177470"/>
                    <a:pt x="320754" y="193206"/>
                    <a:pt x="301392" y="193206"/>
                  </a:cubicBezTo>
                  <a:lnTo>
                    <a:pt x="186658" y="193206"/>
                  </a:lnTo>
                  <a:cubicBezTo>
                    <a:pt x="182425" y="193206"/>
                    <a:pt x="178981" y="189760"/>
                    <a:pt x="178981" y="185528"/>
                  </a:cubicBezTo>
                  <a:cubicBezTo>
                    <a:pt x="178981" y="181289"/>
                    <a:pt x="182425" y="177851"/>
                    <a:pt x="186658" y="177851"/>
                  </a:cubicBezTo>
                  <a:lnTo>
                    <a:pt x="301432" y="177851"/>
                  </a:lnTo>
                  <a:cubicBezTo>
                    <a:pt x="312321" y="177851"/>
                    <a:pt x="321168" y="169004"/>
                    <a:pt x="321168" y="158108"/>
                  </a:cubicBezTo>
                  <a:cubicBezTo>
                    <a:pt x="321168" y="147219"/>
                    <a:pt x="312321" y="138373"/>
                    <a:pt x="301432" y="138373"/>
                  </a:cubicBezTo>
                  <a:lnTo>
                    <a:pt x="293641" y="138373"/>
                  </a:lnTo>
                  <a:cubicBezTo>
                    <a:pt x="286190" y="143667"/>
                    <a:pt x="277117" y="146765"/>
                    <a:pt x="267322" y="146765"/>
                  </a:cubicBezTo>
                  <a:lnTo>
                    <a:pt x="27800" y="146765"/>
                  </a:lnTo>
                  <a:cubicBezTo>
                    <a:pt x="12485" y="146765"/>
                    <a:pt x="0" y="134287"/>
                    <a:pt x="0" y="118971"/>
                  </a:cubicBezTo>
                  <a:cubicBezTo>
                    <a:pt x="0" y="100558"/>
                    <a:pt x="6316" y="82478"/>
                    <a:pt x="17739" y="68071"/>
                  </a:cubicBezTo>
                  <a:cubicBezTo>
                    <a:pt x="28101" y="55025"/>
                    <a:pt x="42322" y="45418"/>
                    <a:pt x="58198" y="40618"/>
                  </a:cubicBezTo>
                  <a:cubicBezTo>
                    <a:pt x="58198" y="38201"/>
                    <a:pt x="58392" y="35778"/>
                    <a:pt x="58805" y="33321"/>
                  </a:cubicBezTo>
                  <a:cubicBezTo>
                    <a:pt x="62211" y="12444"/>
                    <a:pt x="79756" y="-2338"/>
                    <a:pt x="97909" y="306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210371"/>
              </a:solidFill>
              <a:prstDash val="solid"/>
              <a:miter/>
            </a:ln>
            <a:effectLst/>
          </p:spPr>
          <p:txBody>
            <a:bodyPr wrap="square" lIns="65837" tIns="32918" rIns="65837" bIns="32918" rtlCol="0" anchor="ctr">
              <a:noAutofit/>
            </a:bodyPr>
            <a:lstStyle/>
            <a:p>
              <a:endParaRPr lang="zh-CN" altLang="en-US" sz="1296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648CB5BC-20D3-B538-5B76-E6A31C204D83}"/>
                </a:ext>
              </a:extLst>
            </p:cNvPr>
            <p:cNvSpPr/>
            <p:nvPr/>
          </p:nvSpPr>
          <p:spPr>
            <a:xfrm>
              <a:off x="2968189" y="4096279"/>
              <a:ext cx="93939" cy="24801"/>
            </a:xfrm>
            <a:custGeom>
              <a:avLst/>
              <a:gdLst>
                <a:gd name="connsiteX0" fmla="*/ 124142 w 128116"/>
                <a:gd name="connsiteY0" fmla="*/ 15148 h 33823"/>
                <a:gd name="connsiteX1" fmla="*/ 125845 w 128116"/>
                <a:gd name="connsiteY1" fmla="*/ 29853 h 33823"/>
                <a:gd name="connsiteX2" fmla="*/ 117586 w 128116"/>
                <a:gd name="connsiteY2" fmla="*/ 33823 h 33823"/>
                <a:gd name="connsiteX3" fmla="*/ 111094 w 128116"/>
                <a:gd name="connsiteY3" fmla="*/ 31556 h 33823"/>
                <a:gd name="connsiteX4" fmla="*/ 95205 w 128116"/>
                <a:gd name="connsiteY4" fmla="*/ 23097 h 33823"/>
                <a:gd name="connsiteX5" fmla="*/ 81183 w 128116"/>
                <a:gd name="connsiteY5" fmla="*/ 21030 h 33823"/>
                <a:gd name="connsiteX6" fmla="*/ 73544 w 128116"/>
                <a:gd name="connsiteY6" fmla="*/ 21549 h 33823"/>
                <a:gd name="connsiteX7" fmla="*/ 11965 w 128116"/>
                <a:gd name="connsiteY7" fmla="*/ 30473 h 33823"/>
                <a:gd name="connsiteX8" fmla="*/ 109 w 128116"/>
                <a:gd name="connsiteY8" fmla="*/ 21595 h 33823"/>
                <a:gd name="connsiteX9" fmla="*/ 8978 w 128116"/>
                <a:gd name="connsiteY9" fmla="*/ 9740 h 33823"/>
                <a:gd name="connsiteX10" fmla="*/ 70657 w 128116"/>
                <a:gd name="connsiteY10" fmla="*/ 762 h 33823"/>
                <a:gd name="connsiteX11" fmla="*/ 101652 w 128116"/>
                <a:gd name="connsiteY11" fmla="*/ 3084 h 33823"/>
                <a:gd name="connsiteX12" fmla="*/ 124142 w 128116"/>
                <a:gd name="connsiteY12" fmla="*/ 15148 h 3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116" h="33823">
                  <a:moveTo>
                    <a:pt x="124142" y="15148"/>
                  </a:moveTo>
                  <a:cubicBezTo>
                    <a:pt x="128676" y="18708"/>
                    <a:pt x="129450" y="25310"/>
                    <a:pt x="125845" y="29853"/>
                  </a:cubicBezTo>
                  <a:cubicBezTo>
                    <a:pt x="123778" y="32485"/>
                    <a:pt x="120736" y="33823"/>
                    <a:pt x="117586" y="33823"/>
                  </a:cubicBezTo>
                  <a:cubicBezTo>
                    <a:pt x="115319" y="33823"/>
                    <a:pt x="113052" y="33104"/>
                    <a:pt x="111094" y="31556"/>
                  </a:cubicBezTo>
                  <a:cubicBezTo>
                    <a:pt x="106350" y="27841"/>
                    <a:pt x="101033" y="24955"/>
                    <a:pt x="95205" y="23097"/>
                  </a:cubicBezTo>
                  <a:cubicBezTo>
                    <a:pt x="90871" y="21704"/>
                    <a:pt x="86182" y="21030"/>
                    <a:pt x="81183" y="21030"/>
                  </a:cubicBezTo>
                  <a:cubicBezTo>
                    <a:pt x="78652" y="21030"/>
                    <a:pt x="76120" y="21185"/>
                    <a:pt x="73544" y="21549"/>
                  </a:cubicBezTo>
                  <a:lnTo>
                    <a:pt x="11965" y="30473"/>
                  </a:lnTo>
                  <a:cubicBezTo>
                    <a:pt x="6246" y="31292"/>
                    <a:pt x="929" y="27322"/>
                    <a:pt x="109" y="21595"/>
                  </a:cubicBezTo>
                  <a:cubicBezTo>
                    <a:pt x="-719" y="15877"/>
                    <a:pt x="3251" y="10559"/>
                    <a:pt x="8978" y="9740"/>
                  </a:cubicBezTo>
                  <a:lnTo>
                    <a:pt x="70657" y="762"/>
                  </a:lnTo>
                  <a:cubicBezTo>
                    <a:pt x="81538" y="-786"/>
                    <a:pt x="92164" y="43"/>
                    <a:pt x="101652" y="3084"/>
                  </a:cubicBezTo>
                  <a:cubicBezTo>
                    <a:pt x="109856" y="5815"/>
                    <a:pt x="117386" y="9840"/>
                    <a:pt x="124142" y="15148"/>
                  </a:cubicBezTo>
                  <a:close/>
                </a:path>
              </a:pathLst>
            </a:cu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E1D136CF-AFD1-E932-58E1-EA530BF7DD6B}"/>
                </a:ext>
              </a:extLst>
            </p:cNvPr>
            <p:cNvSpPr/>
            <p:nvPr/>
          </p:nvSpPr>
          <p:spPr>
            <a:xfrm>
              <a:off x="2876075" y="4062156"/>
              <a:ext cx="23821" cy="21447"/>
            </a:xfrm>
            <a:custGeom>
              <a:avLst/>
              <a:gdLst>
                <a:gd name="connsiteX0" fmla="*/ 29811 w 32487"/>
                <a:gd name="connsiteY0" fmla="*/ 214 h 29250"/>
                <a:gd name="connsiteX1" fmla="*/ 32488 w 32487"/>
                <a:gd name="connsiteY1" fmla="*/ 833 h 29250"/>
                <a:gd name="connsiteX2" fmla="*/ 14641 w 32487"/>
                <a:gd name="connsiteY2" fmla="*/ 16558 h 29250"/>
                <a:gd name="connsiteX3" fmla="*/ 7940 w 32487"/>
                <a:gd name="connsiteY3" fmla="*/ 27393 h 29250"/>
                <a:gd name="connsiteX4" fmla="*/ 0 w 32487"/>
                <a:gd name="connsiteY4" fmla="*/ 29250 h 29250"/>
                <a:gd name="connsiteX5" fmla="*/ 200 w 32487"/>
                <a:gd name="connsiteY5" fmla="*/ 27912 h 29250"/>
                <a:gd name="connsiteX6" fmla="*/ 29811 w 32487"/>
                <a:gd name="connsiteY6" fmla="*/ 214 h 2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87" h="29250">
                  <a:moveTo>
                    <a:pt x="29811" y="214"/>
                  </a:moveTo>
                  <a:cubicBezTo>
                    <a:pt x="30730" y="314"/>
                    <a:pt x="31614" y="523"/>
                    <a:pt x="32488" y="833"/>
                  </a:cubicBezTo>
                  <a:cubicBezTo>
                    <a:pt x="25731" y="4803"/>
                    <a:pt x="19595" y="10111"/>
                    <a:pt x="14641" y="16558"/>
                  </a:cubicBezTo>
                  <a:cubicBezTo>
                    <a:pt x="12010" y="19963"/>
                    <a:pt x="9743" y="23623"/>
                    <a:pt x="7940" y="27393"/>
                  </a:cubicBezTo>
                  <a:lnTo>
                    <a:pt x="0" y="29250"/>
                  </a:lnTo>
                  <a:cubicBezTo>
                    <a:pt x="45" y="28786"/>
                    <a:pt x="100" y="28376"/>
                    <a:pt x="200" y="27912"/>
                  </a:cubicBezTo>
                  <a:cubicBezTo>
                    <a:pt x="3041" y="10630"/>
                    <a:pt x="16344" y="-1798"/>
                    <a:pt x="29811" y="214"/>
                  </a:cubicBezTo>
                  <a:close/>
                </a:path>
              </a:pathLst>
            </a:custGeom>
            <a:solidFill>
              <a:srgbClr val="172A87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F51A12BB-4A1E-87A8-FE63-4954174611C9}"/>
                </a:ext>
              </a:extLst>
            </p:cNvPr>
            <p:cNvSpPr/>
            <p:nvPr/>
          </p:nvSpPr>
          <p:spPr>
            <a:xfrm>
              <a:off x="2845516" y="4125919"/>
              <a:ext cx="15355" cy="15349"/>
            </a:xfrm>
            <a:custGeom>
              <a:avLst/>
              <a:gdLst>
                <a:gd name="connsiteX0" fmla="*/ 10471 w 20942"/>
                <a:gd name="connsiteY0" fmla="*/ 0 h 20933"/>
                <a:gd name="connsiteX1" fmla="*/ 20942 w 20942"/>
                <a:gd name="connsiteY1" fmla="*/ 10471 h 20933"/>
                <a:gd name="connsiteX2" fmla="*/ 10471 w 20942"/>
                <a:gd name="connsiteY2" fmla="*/ 20933 h 20933"/>
                <a:gd name="connsiteX3" fmla="*/ 0 w 20942"/>
                <a:gd name="connsiteY3" fmla="*/ 10471 h 20933"/>
                <a:gd name="connsiteX4" fmla="*/ 10471 w 20942"/>
                <a:gd name="connsiteY4" fmla="*/ 0 h 2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42" h="20933">
                  <a:moveTo>
                    <a:pt x="10471" y="0"/>
                  </a:moveTo>
                  <a:cubicBezTo>
                    <a:pt x="16244" y="0"/>
                    <a:pt x="20942" y="4689"/>
                    <a:pt x="20942" y="10471"/>
                  </a:cubicBezTo>
                  <a:cubicBezTo>
                    <a:pt x="20942" y="16244"/>
                    <a:pt x="16244" y="20933"/>
                    <a:pt x="10471" y="20933"/>
                  </a:cubicBezTo>
                  <a:cubicBezTo>
                    <a:pt x="4698" y="20933"/>
                    <a:pt x="0" y="16244"/>
                    <a:pt x="0" y="10471"/>
                  </a:cubicBezTo>
                  <a:cubicBezTo>
                    <a:pt x="0" y="4644"/>
                    <a:pt x="4698" y="0"/>
                    <a:pt x="10471" y="0"/>
                  </a:cubicBezTo>
                  <a:close/>
                </a:path>
              </a:pathLst>
            </a:custGeom>
            <a:solidFill>
              <a:srgbClr val="FFFFFF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sp>
        <p:nvSpPr>
          <p:cNvPr id="395" name="文本框 394">
            <a:extLst>
              <a:ext uri="{FF2B5EF4-FFF2-40B4-BE49-F238E27FC236}">
                <a16:creationId xmlns:a16="http://schemas.microsoft.com/office/drawing/2014/main" id="{F049E87E-4FBF-8650-9BC2-B71A8969D392}"/>
              </a:ext>
            </a:extLst>
          </p:cNvPr>
          <p:cNvSpPr txBox="1"/>
          <p:nvPr/>
        </p:nvSpPr>
        <p:spPr>
          <a:xfrm>
            <a:off x="2698256" y="4778357"/>
            <a:ext cx="230833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900">
                <a:solidFill>
                  <a:schemeClr val="accent3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rPr>
              <a:t>免疫</a:t>
            </a:r>
          </a:p>
        </p:txBody>
      </p: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BC889675-6C66-077F-B1BB-3BC3B3595512}"/>
              </a:ext>
            </a:extLst>
          </p:cNvPr>
          <p:cNvGrpSpPr/>
          <p:nvPr/>
        </p:nvGrpSpPr>
        <p:grpSpPr>
          <a:xfrm>
            <a:off x="6232003" y="3847301"/>
            <a:ext cx="1265073" cy="730060"/>
            <a:chOff x="6232003" y="3311937"/>
            <a:chExt cx="1265073" cy="730060"/>
          </a:xfrm>
        </p:grpSpPr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4F8F038A-CE92-0446-7D48-2D41A479C293}"/>
                </a:ext>
              </a:extLst>
            </p:cNvPr>
            <p:cNvGrpSpPr/>
            <p:nvPr/>
          </p:nvGrpSpPr>
          <p:grpSpPr>
            <a:xfrm>
              <a:off x="6303238" y="3311937"/>
              <a:ext cx="1193838" cy="730060"/>
              <a:chOff x="1268186" y="2861930"/>
              <a:chExt cx="933788" cy="632921"/>
            </a:xfrm>
            <a:effectLst>
              <a:outerShdw blurRad="152400" dist="63500" dir="5400000" sx="98000" sy="98000" algn="t" rotWithShape="0">
                <a:srgbClr val="090048">
                  <a:alpha val="30000"/>
                </a:srgbClr>
              </a:outerShdw>
            </a:effectLst>
          </p:grpSpPr>
          <p:sp>
            <p:nvSpPr>
              <p:cNvPr id="523" name="矩形: 圆角 522">
                <a:extLst>
                  <a:ext uri="{FF2B5EF4-FFF2-40B4-BE49-F238E27FC236}">
                    <a16:creationId xmlns:a16="http://schemas.microsoft.com/office/drawing/2014/main" id="{F6BBCFC4-4602-D41C-37BF-A31375CD72E2}"/>
                  </a:ext>
                </a:extLst>
              </p:cNvPr>
              <p:cNvSpPr/>
              <p:nvPr/>
            </p:nvSpPr>
            <p:spPr>
              <a:xfrm>
                <a:off x="1268186" y="2862530"/>
                <a:ext cx="933788" cy="632321"/>
              </a:xfrm>
              <a:prstGeom prst="roundRect">
                <a:avLst>
                  <a:gd name="adj" fmla="val 4186"/>
                </a:avLst>
              </a:pr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524" name="矩形: 圆角 523">
                <a:extLst>
                  <a:ext uri="{FF2B5EF4-FFF2-40B4-BE49-F238E27FC236}">
                    <a16:creationId xmlns:a16="http://schemas.microsoft.com/office/drawing/2014/main" id="{2AF999ED-CF8F-F6D7-36F5-63939D1C9858}"/>
                  </a:ext>
                </a:extLst>
              </p:cNvPr>
              <p:cNvSpPr/>
              <p:nvPr/>
            </p:nvSpPr>
            <p:spPr>
              <a:xfrm flipH="1">
                <a:off x="1307190" y="2861930"/>
                <a:ext cx="894784" cy="632850"/>
              </a:xfrm>
              <a:prstGeom prst="roundRect">
                <a:avLst>
                  <a:gd name="adj" fmla="val 3551"/>
                </a:avLst>
              </a:prstGeom>
              <a:gradFill>
                <a:gsLst>
                  <a:gs pos="100000">
                    <a:srgbClr val="24037B">
                      <a:lumMod val="89000"/>
                    </a:srgbClr>
                  </a:gs>
                  <a:gs pos="0">
                    <a:srgbClr val="24037B"/>
                  </a:gs>
                </a:gsLst>
                <a:lin ang="5400000" scaled="0"/>
              </a:gradFill>
              <a:ln w="3175" cap="flat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"/>
                      </a:schemeClr>
                    </a:gs>
                    <a:gs pos="77000">
                      <a:schemeClr val="accent1">
                        <a:lumMod val="10000"/>
                        <a:lumOff val="90000"/>
                        <a:alpha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8A1C5AE7-5561-544B-5983-15D7350FD890}"/>
                </a:ext>
              </a:extLst>
            </p:cNvPr>
            <p:cNvGrpSpPr/>
            <p:nvPr/>
          </p:nvGrpSpPr>
          <p:grpSpPr>
            <a:xfrm>
              <a:off x="6232003" y="3625411"/>
              <a:ext cx="126104" cy="126104"/>
              <a:chOff x="4135568" y="2171802"/>
              <a:chExt cx="126104" cy="126104"/>
            </a:xfrm>
          </p:grpSpPr>
          <p:sp>
            <p:nvSpPr>
              <p:cNvPr id="184" name="Oval 236-">
                <a:extLst>
                  <a:ext uri="{FF2B5EF4-FFF2-40B4-BE49-F238E27FC236}">
                    <a16:creationId xmlns:a16="http://schemas.microsoft.com/office/drawing/2014/main" id="{67398E5C-00D7-CA99-952B-0DE5E8BD6C94}"/>
                  </a:ext>
                </a:extLst>
              </p:cNvPr>
              <p:cNvSpPr/>
              <p:nvPr/>
            </p:nvSpPr>
            <p:spPr>
              <a:xfrm>
                <a:off x="4135568" y="2171802"/>
                <a:ext cx="126104" cy="126104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55CB2313-B6F8-699F-D2C2-CE83D43900A7}"/>
                  </a:ext>
                </a:extLst>
              </p:cNvPr>
              <p:cNvSpPr/>
              <p:nvPr/>
            </p:nvSpPr>
            <p:spPr>
              <a:xfrm>
                <a:off x="4165613" y="2201847"/>
                <a:ext cx="66013" cy="66013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D66ADAAC-74B1-4C02-3D83-6FB4132F9B4F}"/>
                </a:ext>
              </a:extLst>
            </p:cNvPr>
            <p:cNvGrpSpPr/>
            <p:nvPr/>
          </p:nvGrpSpPr>
          <p:grpSpPr>
            <a:xfrm>
              <a:off x="6678414" y="3437934"/>
              <a:ext cx="492420" cy="281898"/>
              <a:chOff x="6161558" y="2638386"/>
              <a:chExt cx="492420" cy="281898"/>
            </a:xfrm>
          </p:grpSpPr>
          <p:sp>
            <p:nvSpPr>
              <p:cNvPr id="187" name="任意多边形: 形状 186">
                <a:extLst>
                  <a:ext uri="{FF2B5EF4-FFF2-40B4-BE49-F238E27FC236}">
                    <a16:creationId xmlns:a16="http://schemas.microsoft.com/office/drawing/2014/main" id="{2E5F6E35-4E66-094E-853A-EB2250549311}"/>
                  </a:ext>
                </a:extLst>
              </p:cNvPr>
              <p:cNvSpPr/>
              <p:nvPr/>
            </p:nvSpPr>
            <p:spPr>
              <a:xfrm>
                <a:off x="6189248" y="2638386"/>
                <a:ext cx="54806" cy="58347"/>
              </a:xfrm>
              <a:custGeom>
                <a:avLst/>
                <a:gdLst>
                  <a:gd name="connsiteX0" fmla="*/ 0 w 76120"/>
                  <a:gd name="connsiteY0" fmla="*/ 0 h 81037"/>
                  <a:gd name="connsiteX1" fmla="*/ 76120 w 76120"/>
                  <a:gd name="connsiteY1" fmla="*/ 81037 h 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120" h="81037">
                    <a:moveTo>
                      <a:pt x="0" y="0"/>
                    </a:moveTo>
                    <a:lnTo>
                      <a:pt x="76120" y="81037"/>
                    </a:lnTo>
                  </a:path>
                </a:pathLst>
              </a:custGeom>
              <a:noFill/>
              <a:ln w="13112" cap="rnd">
                <a:solidFill>
                  <a:srgbClr val="00FFF0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F447823B-88B3-FF06-0B66-ED54724561E7}"/>
                  </a:ext>
                </a:extLst>
              </p:cNvPr>
              <p:cNvSpPr/>
              <p:nvPr/>
            </p:nvSpPr>
            <p:spPr>
              <a:xfrm>
                <a:off x="6245360" y="2697387"/>
                <a:ext cx="6556" cy="118004"/>
              </a:xfrm>
              <a:custGeom>
                <a:avLst/>
                <a:gdLst>
                  <a:gd name="connsiteX0" fmla="*/ 0 w 9105"/>
                  <a:gd name="connsiteY0" fmla="*/ 0 h 163895"/>
                  <a:gd name="connsiteX1" fmla="*/ 0 w 9105"/>
                  <a:gd name="connsiteY1" fmla="*/ 163895 h 16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05" h="163895">
                    <a:moveTo>
                      <a:pt x="0" y="0"/>
                    </a:moveTo>
                    <a:lnTo>
                      <a:pt x="0" y="163895"/>
                    </a:lnTo>
                  </a:path>
                </a:pathLst>
              </a:custGeom>
              <a:noFill/>
              <a:ln w="13112" cap="rnd">
                <a:solidFill>
                  <a:srgbClr val="00FFF0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89" name="任意多边形: 形状 188">
                <a:extLst>
                  <a:ext uri="{FF2B5EF4-FFF2-40B4-BE49-F238E27FC236}">
                    <a16:creationId xmlns:a16="http://schemas.microsoft.com/office/drawing/2014/main" id="{708DAD81-4D14-8715-43EA-95E4F3A9FEBE}"/>
                  </a:ext>
                </a:extLst>
              </p:cNvPr>
              <p:cNvSpPr/>
              <p:nvPr/>
            </p:nvSpPr>
            <p:spPr>
              <a:xfrm>
                <a:off x="6271058" y="2639041"/>
                <a:ext cx="53502" cy="58347"/>
              </a:xfrm>
              <a:custGeom>
                <a:avLst/>
                <a:gdLst>
                  <a:gd name="connsiteX0" fmla="*/ 74308 w 74308"/>
                  <a:gd name="connsiteY0" fmla="*/ 0 h 81037"/>
                  <a:gd name="connsiteX1" fmla="*/ 0 w 74308"/>
                  <a:gd name="connsiteY1" fmla="*/ 81037 h 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308" h="81037">
                    <a:moveTo>
                      <a:pt x="74308" y="0"/>
                    </a:moveTo>
                    <a:lnTo>
                      <a:pt x="0" y="81037"/>
                    </a:lnTo>
                  </a:path>
                </a:pathLst>
              </a:custGeom>
              <a:noFill/>
              <a:ln w="13112" cap="rnd">
                <a:solidFill>
                  <a:srgbClr val="00FFF0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0" name="任意多边形: 形状 189">
                <a:extLst>
                  <a:ext uri="{FF2B5EF4-FFF2-40B4-BE49-F238E27FC236}">
                    <a16:creationId xmlns:a16="http://schemas.microsoft.com/office/drawing/2014/main" id="{20C0D5DC-7EE9-0291-A19B-A1D9551ACEC6}"/>
                  </a:ext>
                </a:extLst>
              </p:cNvPr>
              <p:cNvSpPr/>
              <p:nvPr/>
            </p:nvSpPr>
            <p:spPr>
              <a:xfrm>
                <a:off x="6271058" y="2697387"/>
                <a:ext cx="6556" cy="118004"/>
              </a:xfrm>
              <a:custGeom>
                <a:avLst/>
                <a:gdLst>
                  <a:gd name="connsiteX0" fmla="*/ 0 w 9105"/>
                  <a:gd name="connsiteY0" fmla="*/ 0 h 163895"/>
                  <a:gd name="connsiteX1" fmla="*/ 0 w 9105"/>
                  <a:gd name="connsiteY1" fmla="*/ 163895 h 16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05" h="163895">
                    <a:moveTo>
                      <a:pt x="0" y="0"/>
                    </a:moveTo>
                    <a:lnTo>
                      <a:pt x="0" y="163895"/>
                    </a:lnTo>
                  </a:path>
                </a:pathLst>
              </a:custGeom>
              <a:noFill/>
              <a:ln w="13112" cap="rnd">
                <a:solidFill>
                  <a:srgbClr val="00FFF0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1" name="任意多边形: 形状 190">
                <a:extLst>
                  <a:ext uri="{FF2B5EF4-FFF2-40B4-BE49-F238E27FC236}">
                    <a16:creationId xmlns:a16="http://schemas.microsoft.com/office/drawing/2014/main" id="{27440BA9-6014-3446-CA81-61D49D40F62C}"/>
                  </a:ext>
                </a:extLst>
              </p:cNvPr>
              <p:cNvSpPr/>
              <p:nvPr/>
            </p:nvSpPr>
            <p:spPr>
              <a:xfrm>
                <a:off x="6161558" y="2659876"/>
                <a:ext cx="56111" cy="55068"/>
              </a:xfrm>
              <a:custGeom>
                <a:avLst/>
                <a:gdLst>
                  <a:gd name="connsiteX0" fmla="*/ 0 w 77932"/>
                  <a:gd name="connsiteY0" fmla="*/ 0 h 76484"/>
                  <a:gd name="connsiteX1" fmla="*/ 77932 w 77932"/>
                  <a:gd name="connsiteY1" fmla="*/ 76485 h 7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932" h="76484">
                    <a:moveTo>
                      <a:pt x="0" y="0"/>
                    </a:moveTo>
                    <a:lnTo>
                      <a:pt x="77932" y="76485"/>
                    </a:lnTo>
                  </a:path>
                </a:pathLst>
              </a:custGeom>
              <a:noFill/>
              <a:ln w="13112" cap="rnd">
                <a:solidFill>
                  <a:srgbClr val="FFF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2" name="任意多边形: 形状 191">
                <a:extLst>
                  <a:ext uri="{FF2B5EF4-FFF2-40B4-BE49-F238E27FC236}">
                    <a16:creationId xmlns:a16="http://schemas.microsoft.com/office/drawing/2014/main" id="{9BD65507-D493-338F-543A-33CC8498ADE4}"/>
                  </a:ext>
                </a:extLst>
              </p:cNvPr>
              <p:cNvSpPr/>
              <p:nvPr/>
            </p:nvSpPr>
            <p:spPr>
              <a:xfrm>
                <a:off x="6302809" y="2659876"/>
                <a:ext cx="48283" cy="55068"/>
              </a:xfrm>
              <a:custGeom>
                <a:avLst/>
                <a:gdLst>
                  <a:gd name="connsiteX0" fmla="*/ 0 w 67060"/>
                  <a:gd name="connsiteY0" fmla="*/ 76485 h 76484"/>
                  <a:gd name="connsiteX1" fmla="*/ 67060 w 67060"/>
                  <a:gd name="connsiteY1" fmla="*/ 0 h 7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060" h="76484">
                    <a:moveTo>
                      <a:pt x="0" y="76485"/>
                    </a:moveTo>
                    <a:lnTo>
                      <a:pt x="67060" y="0"/>
                    </a:lnTo>
                  </a:path>
                </a:pathLst>
              </a:custGeom>
              <a:noFill/>
              <a:ln w="13112" cap="rnd">
                <a:solidFill>
                  <a:srgbClr val="FFF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3" name="任意多边形: 形状 192">
                <a:extLst>
                  <a:ext uri="{FF2B5EF4-FFF2-40B4-BE49-F238E27FC236}">
                    <a16:creationId xmlns:a16="http://schemas.microsoft.com/office/drawing/2014/main" id="{28BDD1D2-55A5-5DB2-5868-80597D32390F}"/>
                  </a:ext>
                </a:extLst>
              </p:cNvPr>
              <p:cNvSpPr/>
              <p:nvPr/>
            </p:nvSpPr>
            <p:spPr>
              <a:xfrm>
                <a:off x="6492134" y="2638386"/>
                <a:ext cx="54806" cy="58347"/>
              </a:xfrm>
              <a:custGeom>
                <a:avLst/>
                <a:gdLst>
                  <a:gd name="connsiteX0" fmla="*/ 0 w 76120"/>
                  <a:gd name="connsiteY0" fmla="*/ 0 h 81037"/>
                  <a:gd name="connsiteX1" fmla="*/ 76120 w 76120"/>
                  <a:gd name="connsiteY1" fmla="*/ 81037 h 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120" h="81037">
                    <a:moveTo>
                      <a:pt x="0" y="0"/>
                    </a:moveTo>
                    <a:lnTo>
                      <a:pt x="76120" y="81037"/>
                    </a:lnTo>
                  </a:path>
                </a:pathLst>
              </a:custGeom>
              <a:noFill/>
              <a:ln w="13112" cap="rnd">
                <a:solidFill>
                  <a:srgbClr val="00A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4" name="任意多边形: 形状 193">
                <a:extLst>
                  <a:ext uri="{FF2B5EF4-FFF2-40B4-BE49-F238E27FC236}">
                    <a16:creationId xmlns:a16="http://schemas.microsoft.com/office/drawing/2014/main" id="{8711AFE0-EE4C-1310-66F8-3217D91A40FE}"/>
                  </a:ext>
                </a:extLst>
              </p:cNvPr>
              <p:cNvSpPr/>
              <p:nvPr/>
            </p:nvSpPr>
            <p:spPr>
              <a:xfrm>
                <a:off x="6548244" y="2697387"/>
                <a:ext cx="6556" cy="118004"/>
              </a:xfrm>
              <a:custGeom>
                <a:avLst/>
                <a:gdLst>
                  <a:gd name="connsiteX0" fmla="*/ 0 w 9105"/>
                  <a:gd name="connsiteY0" fmla="*/ 0 h 163895"/>
                  <a:gd name="connsiteX1" fmla="*/ 0 w 9105"/>
                  <a:gd name="connsiteY1" fmla="*/ 163895 h 16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05" h="163895">
                    <a:moveTo>
                      <a:pt x="0" y="0"/>
                    </a:moveTo>
                    <a:lnTo>
                      <a:pt x="0" y="163895"/>
                    </a:lnTo>
                  </a:path>
                </a:pathLst>
              </a:custGeom>
              <a:noFill/>
              <a:ln w="13112" cap="rnd">
                <a:solidFill>
                  <a:srgbClr val="00A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5" name="任意多边形: 形状 194">
                <a:extLst>
                  <a:ext uri="{FF2B5EF4-FFF2-40B4-BE49-F238E27FC236}">
                    <a16:creationId xmlns:a16="http://schemas.microsoft.com/office/drawing/2014/main" id="{687BEB1A-C10F-6102-9BD8-4BD6CEFA2A51}"/>
                  </a:ext>
                </a:extLst>
              </p:cNvPr>
              <p:cNvSpPr/>
              <p:nvPr/>
            </p:nvSpPr>
            <p:spPr>
              <a:xfrm>
                <a:off x="6573952" y="2639041"/>
                <a:ext cx="53501" cy="58347"/>
              </a:xfrm>
              <a:custGeom>
                <a:avLst/>
                <a:gdLst>
                  <a:gd name="connsiteX0" fmla="*/ 74308 w 74307"/>
                  <a:gd name="connsiteY0" fmla="*/ 0 h 81037"/>
                  <a:gd name="connsiteX1" fmla="*/ 0 w 74307"/>
                  <a:gd name="connsiteY1" fmla="*/ 81037 h 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307" h="81037">
                    <a:moveTo>
                      <a:pt x="74308" y="0"/>
                    </a:moveTo>
                    <a:lnTo>
                      <a:pt x="0" y="81037"/>
                    </a:lnTo>
                  </a:path>
                </a:pathLst>
              </a:custGeom>
              <a:noFill/>
              <a:ln w="13112" cap="rnd">
                <a:solidFill>
                  <a:srgbClr val="00A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D064DC10-9ABF-EF74-0E5C-8581EA621B5D}"/>
                  </a:ext>
                </a:extLst>
              </p:cNvPr>
              <p:cNvSpPr/>
              <p:nvPr/>
            </p:nvSpPr>
            <p:spPr>
              <a:xfrm>
                <a:off x="6573951" y="2697387"/>
                <a:ext cx="6556" cy="118004"/>
              </a:xfrm>
              <a:custGeom>
                <a:avLst/>
                <a:gdLst>
                  <a:gd name="connsiteX0" fmla="*/ 0 w 9105"/>
                  <a:gd name="connsiteY0" fmla="*/ 0 h 163895"/>
                  <a:gd name="connsiteX1" fmla="*/ 0 w 9105"/>
                  <a:gd name="connsiteY1" fmla="*/ 163895 h 16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05" h="163895">
                    <a:moveTo>
                      <a:pt x="0" y="0"/>
                    </a:moveTo>
                    <a:lnTo>
                      <a:pt x="0" y="163895"/>
                    </a:lnTo>
                  </a:path>
                </a:pathLst>
              </a:custGeom>
              <a:noFill/>
              <a:ln w="13112" cap="rnd">
                <a:solidFill>
                  <a:srgbClr val="00A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074CD11C-B366-F145-3520-3EC32269EF50}"/>
                  </a:ext>
                </a:extLst>
              </p:cNvPr>
              <p:cNvSpPr/>
              <p:nvPr/>
            </p:nvSpPr>
            <p:spPr>
              <a:xfrm>
                <a:off x="6464449" y="2659876"/>
                <a:ext cx="56110" cy="55068"/>
              </a:xfrm>
              <a:custGeom>
                <a:avLst/>
                <a:gdLst>
                  <a:gd name="connsiteX0" fmla="*/ 0 w 77931"/>
                  <a:gd name="connsiteY0" fmla="*/ 0 h 76484"/>
                  <a:gd name="connsiteX1" fmla="*/ 77932 w 77931"/>
                  <a:gd name="connsiteY1" fmla="*/ 76485 h 7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931" h="76484">
                    <a:moveTo>
                      <a:pt x="0" y="0"/>
                    </a:moveTo>
                    <a:lnTo>
                      <a:pt x="77932" y="76485"/>
                    </a:lnTo>
                  </a:path>
                </a:pathLst>
              </a:custGeom>
              <a:noFill/>
              <a:ln w="13112" cap="rnd">
                <a:solidFill>
                  <a:srgbClr val="FFF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579DCD31-5216-E98C-6538-25B6AEA10CEF}"/>
                  </a:ext>
                </a:extLst>
              </p:cNvPr>
              <p:cNvSpPr/>
              <p:nvPr/>
            </p:nvSpPr>
            <p:spPr>
              <a:xfrm>
                <a:off x="6605701" y="2659876"/>
                <a:ext cx="48277" cy="55068"/>
              </a:xfrm>
              <a:custGeom>
                <a:avLst/>
                <a:gdLst>
                  <a:gd name="connsiteX0" fmla="*/ 0 w 67051"/>
                  <a:gd name="connsiteY0" fmla="*/ 76485 h 76484"/>
                  <a:gd name="connsiteX1" fmla="*/ 67052 w 67051"/>
                  <a:gd name="connsiteY1" fmla="*/ 0 h 7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051" h="76484">
                    <a:moveTo>
                      <a:pt x="0" y="76485"/>
                    </a:moveTo>
                    <a:lnTo>
                      <a:pt x="67052" y="0"/>
                    </a:lnTo>
                  </a:path>
                </a:pathLst>
              </a:custGeom>
              <a:noFill/>
              <a:ln w="13112" cap="rnd">
                <a:solidFill>
                  <a:srgbClr val="FFF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0E6A711D-E73E-862E-B8EB-0EFDCA60A719}"/>
                  </a:ext>
                </a:extLst>
              </p:cNvPr>
              <p:cNvSpPr/>
              <p:nvPr/>
            </p:nvSpPr>
            <p:spPr>
              <a:xfrm>
                <a:off x="6347905" y="2743278"/>
                <a:ext cx="54806" cy="58347"/>
              </a:xfrm>
              <a:custGeom>
                <a:avLst/>
                <a:gdLst>
                  <a:gd name="connsiteX0" fmla="*/ 0 w 76120"/>
                  <a:gd name="connsiteY0" fmla="*/ 0 h 81037"/>
                  <a:gd name="connsiteX1" fmla="*/ 76120 w 76120"/>
                  <a:gd name="connsiteY1" fmla="*/ 81037 h 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120" h="81037">
                    <a:moveTo>
                      <a:pt x="0" y="0"/>
                    </a:moveTo>
                    <a:lnTo>
                      <a:pt x="76120" y="81037"/>
                    </a:lnTo>
                  </a:path>
                </a:pathLst>
              </a:custGeom>
              <a:noFill/>
              <a:ln w="13112" cap="rnd">
                <a:solidFill>
                  <a:srgbClr val="00FF9A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200" name="任意多边形: 形状 199">
                <a:extLst>
                  <a:ext uri="{FF2B5EF4-FFF2-40B4-BE49-F238E27FC236}">
                    <a16:creationId xmlns:a16="http://schemas.microsoft.com/office/drawing/2014/main" id="{FD81C0D3-2AEF-E714-73A2-392BF0A7BFD2}"/>
                  </a:ext>
                </a:extLst>
              </p:cNvPr>
              <p:cNvSpPr/>
              <p:nvPr/>
            </p:nvSpPr>
            <p:spPr>
              <a:xfrm>
                <a:off x="6404017" y="2802280"/>
                <a:ext cx="6556" cy="118004"/>
              </a:xfrm>
              <a:custGeom>
                <a:avLst/>
                <a:gdLst>
                  <a:gd name="connsiteX0" fmla="*/ 0 w 9105"/>
                  <a:gd name="connsiteY0" fmla="*/ 0 h 163895"/>
                  <a:gd name="connsiteX1" fmla="*/ 0 w 9105"/>
                  <a:gd name="connsiteY1" fmla="*/ 163895 h 16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05" h="163895">
                    <a:moveTo>
                      <a:pt x="0" y="0"/>
                    </a:moveTo>
                    <a:lnTo>
                      <a:pt x="0" y="163895"/>
                    </a:lnTo>
                  </a:path>
                </a:pathLst>
              </a:custGeom>
              <a:noFill/>
              <a:ln w="13112" cap="rnd">
                <a:solidFill>
                  <a:srgbClr val="00FF9A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201" name="任意多边形: 形状 200">
                <a:extLst>
                  <a:ext uri="{FF2B5EF4-FFF2-40B4-BE49-F238E27FC236}">
                    <a16:creationId xmlns:a16="http://schemas.microsoft.com/office/drawing/2014/main" id="{0E4F5A39-6C0D-5AFA-1BD6-82D9BE6D6B3E}"/>
                  </a:ext>
                </a:extLst>
              </p:cNvPr>
              <p:cNvSpPr/>
              <p:nvPr/>
            </p:nvSpPr>
            <p:spPr>
              <a:xfrm>
                <a:off x="6429724" y="2743935"/>
                <a:ext cx="53501" cy="58347"/>
              </a:xfrm>
              <a:custGeom>
                <a:avLst/>
                <a:gdLst>
                  <a:gd name="connsiteX0" fmla="*/ 74308 w 74307"/>
                  <a:gd name="connsiteY0" fmla="*/ 0 h 81037"/>
                  <a:gd name="connsiteX1" fmla="*/ 0 w 74307"/>
                  <a:gd name="connsiteY1" fmla="*/ 81037 h 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307" h="81037">
                    <a:moveTo>
                      <a:pt x="74308" y="0"/>
                    </a:moveTo>
                    <a:lnTo>
                      <a:pt x="0" y="81037"/>
                    </a:lnTo>
                  </a:path>
                </a:pathLst>
              </a:custGeom>
              <a:noFill/>
              <a:ln w="13112" cap="rnd">
                <a:solidFill>
                  <a:srgbClr val="00FF9A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E7A5B92B-9024-CAD7-11EC-FE21CD89C9C8}"/>
                  </a:ext>
                </a:extLst>
              </p:cNvPr>
              <p:cNvSpPr/>
              <p:nvPr/>
            </p:nvSpPr>
            <p:spPr>
              <a:xfrm>
                <a:off x="6429723" y="2802280"/>
                <a:ext cx="6556" cy="118004"/>
              </a:xfrm>
              <a:custGeom>
                <a:avLst/>
                <a:gdLst>
                  <a:gd name="connsiteX0" fmla="*/ 0 w 9105"/>
                  <a:gd name="connsiteY0" fmla="*/ 0 h 163895"/>
                  <a:gd name="connsiteX1" fmla="*/ 0 w 9105"/>
                  <a:gd name="connsiteY1" fmla="*/ 163895 h 16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05" h="163895">
                    <a:moveTo>
                      <a:pt x="0" y="0"/>
                    </a:moveTo>
                    <a:lnTo>
                      <a:pt x="0" y="163895"/>
                    </a:lnTo>
                  </a:path>
                </a:pathLst>
              </a:custGeom>
              <a:noFill/>
              <a:ln w="13112" cap="rnd">
                <a:solidFill>
                  <a:srgbClr val="00FF9A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8B553F04-AF81-D309-4712-294832659E03}"/>
                  </a:ext>
                </a:extLst>
              </p:cNvPr>
              <p:cNvSpPr/>
              <p:nvPr/>
            </p:nvSpPr>
            <p:spPr>
              <a:xfrm>
                <a:off x="6320221" y="2764770"/>
                <a:ext cx="56110" cy="55068"/>
              </a:xfrm>
              <a:custGeom>
                <a:avLst/>
                <a:gdLst>
                  <a:gd name="connsiteX0" fmla="*/ 0 w 77931"/>
                  <a:gd name="connsiteY0" fmla="*/ 0 h 76484"/>
                  <a:gd name="connsiteX1" fmla="*/ 77932 w 77931"/>
                  <a:gd name="connsiteY1" fmla="*/ 76484 h 7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931" h="76484">
                    <a:moveTo>
                      <a:pt x="0" y="0"/>
                    </a:moveTo>
                    <a:lnTo>
                      <a:pt x="77932" y="76484"/>
                    </a:lnTo>
                  </a:path>
                </a:pathLst>
              </a:custGeom>
              <a:noFill/>
              <a:ln w="13112" cap="rnd">
                <a:solidFill>
                  <a:srgbClr val="FFF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204" name="任意多边形: 形状 203">
                <a:extLst>
                  <a:ext uri="{FF2B5EF4-FFF2-40B4-BE49-F238E27FC236}">
                    <a16:creationId xmlns:a16="http://schemas.microsoft.com/office/drawing/2014/main" id="{2A5D12DD-AF68-A867-7F23-2027DA298F8E}"/>
                  </a:ext>
                </a:extLst>
              </p:cNvPr>
              <p:cNvSpPr/>
              <p:nvPr/>
            </p:nvSpPr>
            <p:spPr>
              <a:xfrm>
                <a:off x="6461473" y="2764770"/>
                <a:ext cx="48277" cy="55068"/>
              </a:xfrm>
              <a:custGeom>
                <a:avLst/>
                <a:gdLst>
                  <a:gd name="connsiteX0" fmla="*/ 0 w 67051"/>
                  <a:gd name="connsiteY0" fmla="*/ 76484 h 76484"/>
                  <a:gd name="connsiteX1" fmla="*/ 67052 w 67051"/>
                  <a:gd name="connsiteY1" fmla="*/ 0 h 7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051" h="76484">
                    <a:moveTo>
                      <a:pt x="0" y="76484"/>
                    </a:moveTo>
                    <a:lnTo>
                      <a:pt x="67052" y="0"/>
                    </a:lnTo>
                  </a:path>
                </a:pathLst>
              </a:custGeom>
              <a:noFill/>
              <a:ln w="13112" cap="rnd">
                <a:solidFill>
                  <a:srgbClr val="FFFFFF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4710072A-CF88-751D-3B8E-9FA017C09DE4}"/>
                </a:ext>
              </a:extLst>
            </p:cNvPr>
            <p:cNvSpPr txBox="1"/>
            <p:nvPr/>
          </p:nvSpPr>
          <p:spPr>
            <a:xfrm>
              <a:off x="6701394" y="3775231"/>
              <a:ext cx="461666" cy="1384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900">
                  <a:solidFill>
                    <a:schemeClr val="accent3"/>
                  </a:solidFill>
                  <a:effectLst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rPr>
                <a:t>苗头抗体</a:t>
              </a:r>
            </a:p>
          </p:txBody>
        </p:sp>
      </p:grpSp>
      <p:grpSp>
        <p:nvGrpSpPr>
          <p:cNvPr id="594" name="组合 593">
            <a:extLst>
              <a:ext uri="{FF2B5EF4-FFF2-40B4-BE49-F238E27FC236}">
                <a16:creationId xmlns:a16="http://schemas.microsoft.com/office/drawing/2014/main" id="{D9B1AC59-BA9B-B864-1B22-AAEE9A61ADB2}"/>
              </a:ext>
            </a:extLst>
          </p:cNvPr>
          <p:cNvGrpSpPr/>
          <p:nvPr/>
        </p:nvGrpSpPr>
        <p:grpSpPr>
          <a:xfrm>
            <a:off x="8470783" y="2423591"/>
            <a:ext cx="1270818" cy="3537898"/>
            <a:chOff x="8470783" y="1888227"/>
            <a:chExt cx="1270818" cy="3537898"/>
          </a:xfrm>
        </p:grpSpPr>
        <p:grpSp>
          <p:nvGrpSpPr>
            <p:cNvPr id="526" name="组合 525">
              <a:extLst>
                <a:ext uri="{FF2B5EF4-FFF2-40B4-BE49-F238E27FC236}">
                  <a16:creationId xmlns:a16="http://schemas.microsoft.com/office/drawing/2014/main" id="{AA1B5195-BF6D-89B9-9EDA-C298F3663439}"/>
                </a:ext>
              </a:extLst>
            </p:cNvPr>
            <p:cNvGrpSpPr/>
            <p:nvPr/>
          </p:nvGrpSpPr>
          <p:grpSpPr>
            <a:xfrm>
              <a:off x="8547763" y="1888227"/>
              <a:ext cx="1193838" cy="629746"/>
              <a:chOff x="1268186" y="2861930"/>
              <a:chExt cx="933788" cy="632921"/>
            </a:xfrm>
            <a:effectLst>
              <a:outerShdw blurRad="152400" dist="63500" dir="5400000" sx="98000" sy="98000" algn="t" rotWithShape="0">
                <a:srgbClr val="090048">
                  <a:alpha val="30000"/>
                </a:srgbClr>
              </a:outerShdw>
            </a:effectLst>
          </p:grpSpPr>
          <p:sp>
            <p:nvSpPr>
              <p:cNvPr id="550" name="矩形: 圆角 549">
                <a:extLst>
                  <a:ext uri="{FF2B5EF4-FFF2-40B4-BE49-F238E27FC236}">
                    <a16:creationId xmlns:a16="http://schemas.microsoft.com/office/drawing/2014/main" id="{D0F391A5-9A4E-5AB3-CE4F-A5D719651466}"/>
                  </a:ext>
                </a:extLst>
              </p:cNvPr>
              <p:cNvSpPr/>
              <p:nvPr/>
            </p:nvSpPr>
            <p:spPr>
              <a:xfrm>
                <a:off x="1268186" y="2862530"/>
                <a:ext cx="933788" cy="632321"/>
              </a:xfrm>
              <a:prstGeom prst="roundRect">
                <a:avLst>
                  <a:gd name="adj" fmla="val 4186"/>
                </a:avLst>
              </a:pr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551" name="矩形: 圆角 550">
                <a:extLst>
                  <a:ext uri="{FF2B5EF4-FFF2-40B4-BE49-F238E27FC236}">
                    <a16:creationId xmlns:a16="http://schemas.microsoft.com/office/drawing/2014/main" id="{84DC7793-793A-AAC9-AE2D-52C2C6A589C7}"/>
                  </a:ext>
                </a:extLst>
              </p:cNvPr>
              <p:cNvSpPr/>
              <p:nvPr/>
            </p:nvSpPr>
            <p:spPr>
              <a:xfrm flipH="1">
                <a:off x="1307190" y="2861930"/>
                <a:ext cx="894784" cy="632850"/>
              </a:xfrm>
              <a:prstGeom prst="roundRect">
                <a:avLst>
                  <a:gd name="adj" fmla="val 3551"/>
                </a:avLst>
              </a:prstGeom>
              <a:gradFill>
                <a:gsLst>
                  <a:gs pos="100000">
                    <a:srgbClr val="24037B">
                      <a:lumMod val="89000"/>
                    </a:srgbClr>
                  </a:gs>
                  <a:gs pos="0">
                    <a:srgbClr val="24037B"/>
                  </a:gs>
                </a:gsLst>
                <a:lin ang="5400000" scaled="0"/>
              </a:gradFill>
              <a:ln w="3175" cap="flat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"/>
                      </a:schemeClr>
                    </a:gs>
                    <a:gs pos="77000">
                      <a:schemeClr val="accent1">
                        <a:lumMod val="10000"/>
                        <a:lumOff val="90000"/>
                        <a:alpha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grpSp>
          <p:nvGrpSpPr>
            <p:cNvPr id="552" name="组合 551">
              <a:extLst>
                <a:ext uri="{FF2B5EF4-FFF2-40B4-BE49-F238E27FC236}">
                  <a16:creationId xmlns:a16="http://schemas.microsoft.com/office/drawing/2014/main" id="{A42FC07B-AA29-9740-9546-2AC10BEE6637}"/>
                </a:ext>
              </a:extLst>
            </p:cNvPr>
            <p:cNvGrpSpPr/>
            <p:nvPr/>
          </p:nvGrpSpPr>
          <p:grpSpPr>
            <a:xfrm>
              <a:off x="8547763" y="2615217"/>
              <a:ext cx="1193838" cy="629746"/>
              <a:chOff x="1268186" y="2861930"/>
              <a:chExt cx="933788" cy="632921"/>
            </a:xfrm>
            <a:effectLst>
              <a:outerShdw blurRad="152400" dist="63500" dir="5400000" sx="98000" sy="98000" algn="t" rotWithShape="0">
                <a:srgbClr val="090048">
                  <a:alpha val="30000"/>
                </a:srgbClr>
              </a:outerShdw>
            </a:effectLst>
          </p:grpSpPr>
          <p:sp>
            <p:nvSpPr>
              <p:cNvPr id="553" name="矩形: 圆角 552">
                <a:extLst>
                  <a:ext uri="{FF2B5EF4-FFF2-40B4-BE49-F238E27FC236}">
                    <a16:creationId xmlns:a16="http://schemas.microsoft.com/office/drawing/2014/main" id="{F305DD39-EC62-B9FF-0F3A-88B3B1740125}"/>
                  </a:ext>
                </a:extLst>
              </p:cNvPr>
              <p:cNvSpPr/>
              <p:nvPr/>
            </p:nvSpPr>
            <p:spPr>
              <a:xfrm>
                <a:off x="1268186" y="2862530"/>
                <a:ext cx="933788" cy="632321"/>
              </a:xfrm>
              <a:prstGeom prst="roundRect">
                <a:avLst>
                  <a:gd name="adj" fmla="val 4186"/>
                </a:avLst>
              </a:pr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554" name="矩形: 圆角 553">
                <a:extLst>
                  <a:ext uri="{FF2B5EF4-FFF2-40B4-BE49-F238E27FC236}">
                    <a16:creationId xmlns:a16="http://schemas.microsoft.com/office/drawing/2014/main" id="{3F6FDA72-4CC7-44F5-3C64-8955988BBD2F}"/>
                  </a:ext>
                </a:extLst>
              </p:cNvPr>
              <p:cNvSpPr/>
              <p:nvPr/>
            </p:nvSpPr>
            <p:spPr>
              <a:xfrm flipH="1">
                <a:off x="1307190" y="2861930"/>
                <a:ext cx="894784" cy="632850"/>
              </a:xfrm>
              <a:prstGeom prst="roundRect">
                <a:avLst>
                  <a:gd name="adj" fmla="val 3551"/>
                </a:avLst>
              </a:prstGeom>
              <a:gradFill>
                <a:gsLst>
                  <a:gs pos="100000">
                    <a:srgbClr val="24037B">
                      <a:lumMod val="89000"/>
                    </a:srgbClr>
                  </a:gs>
                  <a:gs pos="0">
                    <a:srgbClr val="24037B"/>
                  </a:gs>
                </a:gsLst>
                <a:lin ang="5400000" scaled="0"/>
              </a:gradFill>
              <a:ln w="3175" cap="flat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"/>
                      </a:schemeClr>
                    </a:gs>
                    <a:gs pos="77000">
                      <a:schemeClr val="accent1">
                        <a:lumMod val="10000"/>
                        <a:lumOff val="90000"/>
                        <a:alpha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grpSp>
          <p:nvGrpSpPr>
            <p:cNvPr id="555" name="组合 554">
              <a:extLst>
                <a:ext uri="{FF2B5EF4-FFF2-40B4-BE49-F238E27FC236}">
                  <a16:creationId xmlns:a16="http://schemas.microsoft.com/office/drawing/2014/main" id="{052C2DAE-DC7F-656C-9888-F6B0D5239231}"/>
                </a:ext>
              </a:extLst>
            </p:cNvPr>
            <p:cNvGrpSpPr/>
            <p:nvPr/>
          </p:nvGrpSpPr>
          <p:grpSpPr>
            <a:xfrm>
              <a:off x="8547763" y="3342207"/>
              <a:ext cx="1193838" cy="629746"/>
              <a:chOff x="1268186" y="2861930"/>
              <a:chExt cx="933788" cy="632921"/>
            </a:xfrm>
            <a:effectLst>
              <a:outerShdw blurRad="152400" dist="63500" dir="5400000" sx="98000" sy="98000" algn="t" rotWithShape="0">
                <a:srgbClr val="090048">
                  <a:alpha val="30000"/>
                </a:srgbClr>
              </a:outerShdw>
            </a:effectLst>
          </p:grpSpPr>
          <p:sp>
            <p:nvSpPr>
              <p:cNvPr id="556" name="矩形: 圆角 555">
                <a:extLst>
                  <a:ext uri="{FF2B5EF4-FFF2-40B4-BE49-F238E27FC236}">
                    <a16:creationId xmlns:a16="http://schemas.microsoft.com/office/drawing/2014/main" id="{042AF4AC-1A48-DCBB-5517-024652FD1715}"/>
                  </a:ext>
                </a:extLst>
              </p:cNvPr>
              <p:cNvSpPr/>
              <p:nvPr/>
            </p:nvSpPr>
            <p:spPr>
              <a:xfrm>
                <a:off x="1268186" y="2862530"/>
                <a:ext cx="933788" cy="632321"/>
              </a:xfrm>
              <a:prstGeom prst="roundRect">
                <a:avLst>
                  <a:gd name="adj" fmla="val 4186"/>
                </a:avLst>
              </a:pr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557" name="矩形: 圆角 556">
                <a:extLst>
                  <a:ext uri="{FF2B5EF4-FFF2-40B4-BE49-F238E27FC236}">
                    <a16:creationId xmlns:a16="http://schemas.microsoft.com/office/drawing/2014/main" id="{0AAC7A90-97B2-4593-4321-E96ED775853F}"/>
                  </a:ext>
                </a:extLst>
              </p:cNvPr>
              <p:cNvSpPr/>
              <p:nvPr/>
            </p:nvSpPr>
            <p:spPr>
              <a:xfrm flipH="1">
                <a:off x="1307190" y="2861930"/>
                <a:ext cx="894784" cy="632850"/>
              </a:xfrm>
              <a:prstGeom prst="roundRect">
                <a:avLst>
                  <a:gd name="adj" fmla="val 3551"/>
                </a:avLst>
              </a:prstGeom>
              <a:gradFill>
                <a:gsLst>
                  <a:gs pos="100000">
                    <a:srgbClr val="24037B">
                      <a:lumMod val="89000"/>
                    </a:srgbClr>
                  </a:gs>
                  <a:gs pos="0">
                    <a:srgbClr val="24037B"/>
                  </a:gs>
                </a:gsLst>
                <a:lin ang="5400000" scaled="0"/>
              </a:gradFill>
              <a:ln w="3175" cap="flat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"/>
                      </a:schemeClr>
                    </a:gs>
                    <a:gs pos="77000">
                      <a:schemeClr val="accent1">
                        <a:lumMod val="10000"/>
                        <a:lumOff val="90000"/>
                        <a:alpha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grpSp>
          <p:nvGrpSpPr>
            <p:cNvPr id="558" name="组合 557">
              <a:extLst>
                <a:ext uri="{FF2B5EF4-FFF2-40B4-BE49-F238E27FC236}">
                  <a16:creationId xmlns:a16="http://schemas.microsoft.com/office/drawing/2014/main" id="{C95B552B-5BE4-CC51-BDDD-FF2559A43EB2}"/>
                </a:ext>
              </a:extLst>
            </p:cNvPr>
            <p:cNvGrpSpPr/>
            <p:nvPr/>
          </p:nvGrpSpPr>
          <p:grpSpPr>
            <a:xfrm>
              <a:off x="8547763" y="4069197"/>
              <a:ext cx="1193838" cy="629746"/>
              <a:chOff x="1268186" y="2861930"/>
              <a:chExt cx="933788" cy="632921"/>
            </a:xfrm>
            <a:effectLst>
              <a:outerShdw blurRad="152400" dist="63500" dir="5400000" sx="98000" sy="98000" algn="t" rotWithShape="0">
                <a:srgbClr val="090048">
                  <a:alpha val="30000"/>
                </a:srgbClr>
              </a:outerShdw>
            </a:effectLst>
          </p:grpSpPr>
          <p:sp>
            <p:nvSpPr>
              <p:cNvPr id="559" name="矩形: 圆角 558">
                <a:extLst>
                  <a:ext uri="{FF2B5EF4-FFF2-40B4-BE49-F238E27FC236}">
                    <a16:creationId xmlns:a16="http://schemas.microsoft.com/office/drawing/2014/main" id="{66E8DF81-CFAC-E648-4FB5-CC553FC018B1}"/>
                  </a:ext>
                </a:extLst>
              </p:cNvPr>
              <p:cNvSpPr/>
              <p:nvPr/>
            </p:nvSpPr>
            <p:spPr>
              <a:xfrm>
                <a:off x="1268186" y="2862530"/>
                <a:ext cx="933788" cy="632321"/>
              </a:xfrm>
              <a:prstGeom prst="roundRect">
                <a:avLst>
                  <a:gd name="adj" fmla="val 4186"/>
                </a:avLst>
              </a:pr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560" name="矩形: 圆角 559">
                <a:extLst>
                  <a:ext uri="{FF2B5EF4-FFF2-40B4-BE49-F238E27FC236}">
                    <a16:creationId xmlns:a16="http://schemas.microsoft.com/office/drawing/2014/main" id="{DC15C2C9-19BF-7E20-9742-5352C8E90B96}"/>
                  </a:ext>
                </a:extLst>
              </p:cNvPr>
              <p:cNvSpPr/>
              <p:nvPr/>
            </p:nvSpPr>
            <p:spPr>
              <a:xfrm flipH="1">
                <a:off x="1307190" y="2861930"/>
                <a:ext cx="894784" cy="632850"/>
              </a:xfrm>
              <a:prstGeom prst="roundRect">
                <a:avLst>
                  <a:gd name="adj" fmla="val 3551"/>
                </a:avLst>
              </a:prstGeom>
              <a:gradFill>
                <a:gsLst>
                  <a:gs pos="100000">
                    <a:srgbClr val="24037B">
                      <a:lumMod val="89000"/>
                    </a:srgbClr>
                  </a:gs>
                  <a:gs pos="0">
                    <a:srgbClr val="24037B"/>
                  </a:gs>
                </a:gsLst>
                <a:lin ang="5400000" scaled="0"/>
              </a:gradFill>
              <a:ln w="3175" cap="flat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"/>
                      </a:schemeClr>
                    </a:gs>
                    <a:gs pos="77000">
                      <a:schemeClr val="accent1">
                        <a:lumMod val="10000"/>
                        <a:lumOff val="90000"/>
                        <a:alpha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grpSp>
          <p:nvGrpSpPr>
            <p:cNvPr id="561" name="组合 560">
              <a:extLst>
                <a:ext uri="{FF2B5EF4-FFF2-40B4-BE49-F238E27FC236}">
                  <a16:creationId xmlns:a16="http://schemas.microsoft.com/office/drawing/2014/main" id="{443BB8F1-9CFE-6097-5B7D-9E8187D539F8}"/>
                </a:ext>
              </a:extLst>
            </p:cNvPr>
            <p:cNvGrpSpPr/>
            <p:nvPr/>
          </p:nvGrpSpPr>
          <p:grpSpPr>
            <a:xfrm>
              <a:off x="8546355" y="4796379"/>
              <a:ext cx="1193838" cy="629746"/>
              <a:chOff x="1268186" y="2861930"/>
              <a:chExt cx="933788" cy="632921"/>
            </a:xfrm>
            <a:effectLst>
              <a:outerShdw blurRad="152400" dist="63500" dir="5400000" sx="98000" sy="98000" algn="t" rotWithShape="0">
                <a:srgbClr val="090048">
                  <a:alpha val="30000"/>
                </a:srgbClr>
              </a:outerShdw>
            </a:effectLst>
          </p:grpSpPr>
          <p:sp>
            <p:nvSpPr>
              <p:cNvPr id="562" name="矩形: 圆角 561">
                <a:extLst>
                  <a:ext uri="{FF2B5EF4-FFF2-40B4-BE49-F238E27FC236}">
                    <a16:creationId xmlns:a16="http://schemas.microsoft.com/office/drawing/2014/main" id="{186F5AC4-A44C-3B2B-FF10-24DE2FBA85A3}"/>
                  </a:ext>
                </a:extLst>
              </p:cNvPr>
              <p:cNvSpPr/>
              <p:nvPr/>
            </p:nvSpPr>
            <p:spPr>
              <a:xfrm>
                <a:off x="1268186" y="2862530"/>
                <a:ext cx="933788" cy="632321"/>
              </a:xfrm>
              <a:prstGeom prst="roundRect">
                <a:avLst>
                  <a:gd name="adj" fmla="val 4186"/>
                </a:avLst>
              </a:pr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563" name="矩形: 圆角 562">
                <a:extLst>
                  <a:ext uri="{FF2B5EF4-FFF2-40B4-BE49-F238E27FC236}">
                    <a16:creationId xmlns:a16="http://schemas.microsoft.com/office/drawing/2014/main" id="{9D5F37E4-9AC6-8AC8-80E3-5514D7D6A79D}"/>
                  </a:ext>
                </a:extLst>
              </p:cNvPr>
              <p:cNvSpPr/>
              <p:nvPr/>
            </p:nvSpPr>
            <p:spPr>
              <a:xfrm flipH="1">
                <a:off x="1307190" y="2861930"/>
                <a:ext cx="894784" cy="632850"/>
              </a:xfrm>
              <a:prstGeom prst="roundRect">
                <a:avLst>
                  <a:gd name="adj" fmla="val 3551"/>
                </a:avLst>
              </a:prstGeom>
              <a:gradFill>
                <a:gsLst>
                  <a:gs pos="100000">
                    <a:srgbClr val="24037B">
                      <a:lumMod val="89000"/>
                    </a:srgbClr>
                  </a:gs>
                  <a:gs pos="0">
                    <a:srgbClr val="24037B"/>
                  </a:gs>
                </a:gsLst>
                <a:lin ang="5400000" scaled="0"/>
              </a:gradFill>
              <a:ln w="3175" cap="flat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6000"/>
                      </a:schemeClr>
                    </a:gs>
                    <a:gs pos="77000">
                      <a:schemeClr val="accent1">
                        <a:lumMod val="10000"/>
                        <a:lumOff val="90000"/>
                        <a:alpha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63908B2A-484E-F118-EF3C-F7BAF72761EC}"/>
                </a:ext>
              </a:extLst>
            </p:cNvPr>
            <p:cNvGrpSpPr/>
            <p:nvPr/>
          </p:nvGrpSpPr>
          <p:grpSpPr>
            <a:xfrm>
              <a:off x="8470783" y="2166256"/>
              <a:ext cx="126104" cy="126104"/>
              <a:chOff x="4135568" y="2171802"/>
              <a:chExt cx="126104" cy="126104"/>
            </a:xfrm>
          </p:grpSpPr>
          <p:sp>
            <p:nvSpPr>
              <p:cNvPr id="152" name="Oval 236-">
                <a:extLst>
                  <a:ext uri="{FF2B5EF4-FFF2-40B4-BE49-F238E27FC236}">
                    <a16:creationId xmlns:a16="http://schemas.microsoft.com/office/drawing/2014/main" id="{CE9359EF-86EC-EC7E-90C6-A8E45983B51D}"/>
                  </a:ext>
                </a:extLst>
              </p:cNvPr>
              <p:cNvSpPr/>
              <p:nvPr/>
            </p:nvSpPr>
            <p:spPr>
              <a:xfrm>
                <a:off x="4135568" y="2171802"/>
                <a:ext cx="126104" cy="126104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701EF73C-84A4-343D-4A65-26EE08983FCE}"/>
                  </a:ext>
                </a:extLst>
              </p:cNvPr>
              <p:cNvSpPr/>
              <p:nvPr/>
            </p:nvSpPr>
            <p:spPr>
              <a:xfrm>
                <a:off x="4165613" y="2201847"/>
                <a:ext cx="66013" cy="66013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812A5760-4635-DECE-8BF2-F8601943376E}"/>
                </a:ext>
              </a:extLst>
            </p:cNvPr>
            <p:cNvGrpSpPr/>
            <p:nvPr/>
          </p:nvGrpSpPr>
          <p:grpSpPr>
            <a:xfrm>
              <a:off x="8470783" y="2891124"/>
              <a:ext cx="126104" cy="126104"/>
              <a:chOff x="4135568" y="2171802"/>
              <a:chExt cx="126104" cy="126104"/>
            </a:xfrm>
          </p:grpSpPr>
          <p:sp>
            <p:nvSpPr>
              <p:cNvPr id="155" name="Oval 236-">
                <a:extLst>
                  <a:ext uri="{FF2B5EF4-FFF2-40B4-BE49-F238E27FC236}">
                    <a16:creationId xmlns:a16="http://schemas.microsoft.com/office/drawing/2014/main" id="{ACD519A1-B1D6-06F3-68A8-3EB5B3A35205}"/>
                  </a:ext>
                </a:extLst>
              </p:cNvPr>
              <p:cNvSpPr/>
              <p:nvPr/>
            </p:nvSpPr>
            <p:spPr>
              <a:xfrm>
                <a:off x="4135568" y="2171802"/>
                <a:ext cx="126104" cy="126104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A5128EDA-CDDB-9D65-26F5-E917E23F2F2D}"/>
                  </a:ext>
                </a:extLst>
              </p:cNvPr>
              <p:cNvSpPr/>
              <p:nvPr/>
            </p:nvSpPr>
            <p:spPr>
              <a:xfrm>
                <a:off x="4165613" y="2201847"/>
                <a:ext cx="66013" cy="66013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7CA73355-FFD0-52ED-F257-505FE31CF11C}"/>
                </a:ext>
              </a:extLst>
            </p:cNvPr>
            <p:cNvGrpSpPr/>
            <p:nvPr/>
          </p:nvGrpSpPr>
          <p:grpSpPr>
            <a:xfrm>
              <a:off x="8470783" y="3615991"/>
              <a:ext cx="126104" cy="126104"/>
              <a:chOff x="4135568" y="2171802"/>
              <a:chExt cx="126104" cy="126104"/>
            </a:xfrm>
          </p:grpSpPr>
          <p:sp>
            <p:nvSpPr>
              <p:cNvPr id="158" name="Oval 236-">
                <a:extLst>
                  <a:ext uri="{FF2B5EF4-FFF2-40B4-BE49-F238E27FC236}">
                    <a16:creationId xmlns:a16="http://schemas.microsoft.com/office/drawing/2014/main" id="{E233CA70-9590-C547-6863-7F8C9E13E659}"/>
                  </a:ext>
                </a:extLst>
              </p:cNvPr>
              <p:cNvSpPr/>
              <p:nvPr/>
            </p:nvSpPr>
            <p:spPr>
              <a:xfrm>
                <a:off x="4135568" y="2171802"/>
                <a:ext cx="126104" cy="126104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0C13D3C2-6B2E-EB19-ACEB-11CC22F83B5D}"/>
                  </a:ext>
                </a:extLst>
              </p:cNvPr>
              <p:cNvSpPr/>
              <p:nvPr/>
            </p:nvSpPr>
            <p:spPr>
              <a:xfrm>
                <a:off x="4165613" y="2201847"/>
                <a:ext cx="66013" cy="66013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CA73B8E2-08B2-9172-6A79-9D23F030FA9A}"/>
                </a:ext>
              </a:extLst>
            </p:cNvPr>
            <p:cNvGrpSpPr/>
            <p:nvPr/>
          </p:nvGrpSpPr>
          <p:grpSpPr>
            <a:xfrm>
              <a:off x="8470783" y="4340859"/>
              <a:ext cx="126104" cy="126104"/>
              <a:chOff x="4135568" y="2171802"/>
              <a:chExt cx="126104" cy="126104"/>
            </a:xfrm>
          </p:grpSpPr>
          <p:sp>
            <p:nvSpPr>
              <p:cNvPr id="161" name="Oval 236-">
                <a:extLst>
                  <a:ext uri="{FF2B5EF4-FFF2-40B4-BE49-F238E27FC236}">
                    <a16:creationId xmlns:a16="http://schemas.microsoft.com/office/drawing/2014/main" id="{89E86F7B-659E-4172-D8D3-EC211C5E1FA7}"/>
                  </a:ext>
                </a:extLst>
              </p:cNvPr>
              <p:cNvSpPr/>
              <p:nvPr/>
            </p:nvSpPr>
            <p:spPr>
              <a:xfrm>
                <a:off x="4135568" y="2171802"/>
                <a:ext cx="126104" cy="126104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FE58C904-5A63-3B11-D52F-B1DE37F9AB00}"/>
                  </a:ext>
                </a:extLst>
              </p:cNvPr>
              <p:cNvSpPr/>
              <p:nvPr/>
            </p:nvSpPr>
            <p:spPr>
              <a:xfrm>
                <a:off x="4165613" y="2201847"/>
                <a:ext cx="66013" cy="66013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77BE31A8-6E17-F8AA-6FA9-3169CEA3258F}"/>
                </a:ext>
              </a:extLst>
            </p:cNvPr>
            <p:cNvGrpSpPr/>
            <p:nvPr/>
          </p:nvGrpSpPr>
          <p:grpSpPr>
            <a:xfrm>
              <a:off x="8470783" y="5065727"/>
              <a:ext cx="126104" cy="126104"/>
              <a:chOff x="4135568" y="2171802"/>
              <a:chExt cx="126104" cy="126104"/>
            </a:xfrm>
          </p:grpSpPr>
          <p:sp>
            <p:nvSpPr>
              <p:cNvPr id="164" name="Oval 236-">
                <a:extLst>
                  <a:ext uri="{FF2B5EF4-FFF2-40B4-BE49-F238E27FC236}">
                    <a16:creationId xmlns:a16="http://schemas.microsoft.com/office/drawing/2014/main" id="{249A08A8-F620-8CEF-56A7-9F754025853F}"/>
                  </a:ext>
                </a:extLst>
              </p:cNvPr>
              <p:cNvSpPr/>
              <p:nvPr/>
            </p:nvSpPr>
            <p:spPr>
              <a:xfrm>
                <a:off x="4135568" y="2171802"/>
                <a:ext cx="126104" cy="126104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B10FE8C7-737F-B16B-439E-543F547CFECC}"/>
                  </a:ext>
                </a:extLst>
              </p:cNvPr>
              <p:cNvSpPr/>
              <p:nvPr/>
            </p:nvSpPr>
            <p:spPr>
              <a:xfrm>
                <a:off x="4165613" y="2201847"/>
                <a:ext cx="66013" cy="66013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5" name="组合 564">
              <a:extLst>
                <a:ext uri="{FF2B5EF4-FFF2-40B4-BE49-F238E27FC236}">
                  <a16:creationId xmlns:a16="http://schemas.microsoft.com/office/drawing/2014/main" id="{262CF134-E42F-20CC-73F2-97EE33012612}"/>
                </a:ext>
              </a:extLst>
            </p:cNvPr>
            <p:cNvGrpSpPr/>
            <p:nvPr/>
          </p:nvGrpSpPr>
          <p:grpSpPr>
            <a:xfrm>
              <a:off x="8930943" y="2001607"/>
              <a:ext cx="460062" cy="387917"/>
              <a:chOff x="9692457" y="2001607"/>
              <a:chExt cx="460062" cy="387917"/>
            </a:xfrm>
          </p:grpSpPr>
          <p:grpSp>
            <p:nvGrpSpPr>
              <p:cNvPr id="564" name="组合 563">
                <a:extLst>
                  <a:ext uri="{FF2B5EF4-FFF2-40B4-BE49-F238E27FC236}">
                    <a16:creationId xmlns:a16="http://schemas.microsoft.com/office/drawing/2014/main" id="{88A9AE02-00CC-19ED-8014-48B3EB78323C}"/>
                  </a:ext>
                </a:extLst>
              </p:cNvPr>
              <p:cNvGrpSpPr/>
              <p:nvPr/>
            </p:nvGrpSpPr>
            <p:grpSpPr>
              <a:xfrm>
                <a:off x="9832129" y="2001607"/>
                <a:ext cx="189528" cy="177005"/>
                <a:chOff x="11055553" y="2032991"/>
                <a:chExt cx="189528" cy="177005"/>
              </a:xfrm>
            </p:grpSpPr>
            <p:sp>
              <p:nvSpPr>
                <p:cNvPr id="76" name="任意多边形: 形状 75">
                  <a:extLst>
                    <a:ext uri="{FF2B5EF4-FFF2-40B4-BE49-F238E27FC236}">
                      <a16:creationId xmlns:a16="http://schemas.microsoft.com/office/drawing/2014/main" id="{3860FF8A-B31A-9880-D946-31FD094D10FD}"/>
                    </a:ext>
                  </a:extLst>
                </p:cNvPr>
                <p:cNvSpPr/>
                <p:nvPr/>
              </p:nvSpPr>
              <p:spPr>
                <a:xfrm>
                  <a:off x="11133928" y="2137883"/>
                  <a:ext cx="32779" cy="36057"/>
                </a:xfrm>
                <a:custGeom>
                  <a:avLst/>
                  <a:gdLst>
                    <a:gd name="connsiteX0" fmla="*/ 0 w 45526"/>
                    <a:gd name="connsiteY0" fmla="*/ 50079 h 50079"/>
                    <a:gd name="connsiteX1" fmla="*/ 45527 w 45526"/>
                    <a:gd name="connsiteY1" fmla="*/ 0 h 5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526" h="50079">
                      <a:moveTo>
                        <a:pt x="0" y="50079"/>
                      </a:moveTo>
                      <a:lnTo>
                        <a:pt x="45527" y="0"/>
                      </a:lnTo>
                    </a:path>
                  </a:pathLst>
                </a:custGeom>
                <a:noFill/>
                <a:ln w="6556" cap="flat">
                  <a:solidFill>
                    <a:srgbClr val="001F5D"/>
                  </a:solidFill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sp>
              <p:nvSpPr>
                <p:cNvPr id="78" name="任意多边形: 形状 77">
                  <a:extLst>
                    <a:ext uri="{FF2B5EF4-FFF2-40B4-BE49-F238E27FC236}">
                      <a16:creationId xmlns:a16="http://schemas.microsoft.com/office/drawing/2014/main" id="{28BBE684-875C-304B-ABC4-BF8792DA610A}"/>
                    </a:ext>
                  </a:extLst>
                </p:cNvPr>
                <p:cNvSpPr/>
                <p:nvPr/>
              </p:nvSpPr>
              <p:spPr>
                <a:xfrm>
                  <a:off x="11133928" y="2078881"/>
                  <a:ext cx="32779" cy="36057"/>
                </a:xfrm>
                <a:custGeom>
                  <a:avLst/>
                  <a:gdLst>
                    <a:gd name="connsiteX0" fmla="*/ 0 w 45526"/>
                    <a:gd name="connsiteY0" fmla="*/ 50079 h 50079"/>
                    <a:gd name="connsiteX1" fmla="*/ 45527 w 45526"/>
                    <a:gd name="connsiteY1" fmla="*/ 0 h 50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526" h="50079">
                      <a:moveTo>
                        <a:pt x="0" y="50079"/>
                      </a:moveTo>
                      <a:lnTo>
                        <a:pt x="45527" y="0"/>
                      </a:lnTo>
                    </a:path>
                  </a:pathLst>
                </a:custGeom>
                <a:noFill/>
                <a:ln w="6556" cap="flat">
                  <a:solidFill>
                    <a:srgbClr val="001F5D"/>
                  </a:solidFill>
                  <a:prstDash val="solid"/>
                  <a:miter/>
                </a:ln>
                <a:effectLst/>
              </p:spPr>
              <p:txBody>
                <a:bodyPr lIns="65837" tIns="32918" rIns="65837" bIns="32918" rtlCol="0" anchor="ctr"/>
                <a:lstStyle/>
                <a:p>
                  <a:endParaRPr lang="zh-CN" altLang="en-US" sz="1296"/>
                </a:p>
              </p:txBody>
            </p: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DD4D74E8-3DF0-9F4A-6998-E4EE70D984B6}"/>
                    </a:ext>
                  </a:extLst>
                </p:cNvPr>
                <p:cNvGrpSpPr/>
                <p:nvPr/>
              </p:nvGrpSpPr>
              <p:grpSpPr>
                <a:xfrm>
                  <a:off x="11055553" y="2032991"/>
                  <a:ext cx="189528" cy="177005"/>
                  <a:chOff x="8128303" y="1117436"/>
                  <a:chExt cx="189528" cy="177005"/>
                </a:xfrm>
              </p:grpSpPr>
              <p:sp>
                <p:nvSpPr>
                  <p:cNvPr id="140" name="任意多边形: 形状 139">
                    <a:extLst>
                      <a:ext uri="{FF2B5EF4-FFF2-40B4-BE49-F238E27FC236}">
                        <a16:creationId xmlns:a16="http://schemas.microsoft.com/office/drawing/2014/main" id="{7BF6EF8A-61D2-E581-7169-A0AC07874E96}"/>
                      </a:ext>
                    </a:extLst>
                  </p:cNvPr>
                  <p:cNvSpPr/>
                  <p:nvPr/>
                </p:nvSpPr>
                <p:spPr>
                  <a:xfrm>
                    <a:off x="8155994" y="1117436"/>
                    <a:ext cx="54800" cy="58347"/>
                  </a:xfrm>
                  <a:custGeom>
                    <a:avLst/>
                    <a:gdLst>
                      <a:gd name="connsiteX0" fmla="*/ 0 w 76111"/>
                      <a:gd name="connsiteY0" fmla="*/ 0 h 81037"/>
                      <a:gd name="connsiteX1" fmla="*/ 76111 w 76111"/>
                      <a:gd name="connsiteY1" fmla="*/ 81037 h 81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111" h="81037">
                        <a:moveTo>
                          <a:pt x="0" y="0"/>
                        </a:moveTo>
                        <a:lnTo>
                          <a:pt x="76111" y="81037"/>
                        </a:lnTo>
                      </a:path>
                    </a:pathLst>
                  </a:custGeom>
                  <a:noFill/>
                  <a:ln w="13112" cap="rnd">
                    <a:solidFill>
                      <a:srgbClr val="3370FE"/>
                    </a:solidFill>
                    <a:prstDash val="solid"/>
                    <a:miter/>
                  </a:ln>
                  <a:effectLst/>
                </p:spPr>
                <p:txBody>
                  <a:bodyPr lIns="65837" tIns="32918" rIns="65837" bIns="32918" rtlCol="0" anchor="ctr"/>
                  <a:lstStyle/>
                  <a:p>
                    <a:endParaRPr lang="zh-CN" altLang="en-US" sz="1296"/>
                  </a:p>
                </p:txBody>
              </p:sp>
              <p:sp>
                <p:nvSpPr>
                  <p:cNvPr id="141" name="任意多边形: 形状 140">
                    <a:extLst>
                      <a:ext uri="{FF2B5EF4-FFF2-40B4-BE49-F238E27FC236}">
                        <a16:creationId xmlns:a16="http://schemas.microsoft.com/office/drawing/2014/main" id="{FF77FA46-6C5C-F0C8-4847-584F07BB16DC}"/>
                      </a:ext>
                    </a:extLst>
                  </p:cNvPr>
                  <p:cNvSpPr/>
                  <p:nvPr/>
                </p:nvSpPr>
                <p:spPr>
                  <a:xfrm>
                    <a:off x="8212106" y="1176437"/>
                    <a:ext cx="6556" cy="118004"/>
                  </a:xfrm>
                  <a:custGeom>
                    <a:avLst/>
                    <a:gdLst>
                      <a:gd name="connsiteX0" fmla="*/ 0 w 9105"/>
                      <a:gd name="connsiteY0" fmla="*/ 0 h 163895"/>
                      <a:gd name="connsiteX1" fmla="*/ 0 w 9105"/>
                      <a:gd name="connsiteY1" fmla="*/ 163895 h 16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105" h="163895">
                        <a:moveTo>
                          <a:pt x="0" y="0"/>
                        </a:moveTo>
                        <a:lnTo>
                          <a:pt x="0" y="163895"/>
                        </a:lnTo>
                      </a:path>
                    </a:pathLst>
                  </a:custGeom>
                  <a:noFill/>
                  <a:ln w="13112" cap="rnd">
                    <a:solidFill>
                      <a:srgbClr val="3370FE"/>
                    </a:solidFill>
                    <a:prstDash val="solid"/>
                    <a:miter/>
                  </a:ln>
                  <a:effectLst/>
                </p:spPr>
                <p:txBody>
                  <a:bodyPr lIns="65837" tIns="32918" rIns="65837" bIns="32918" rtlCol="0" anchor="ctr"/>
                  <a:lstStyle/>
                  <a:p>
                    <a:endParaRPr lang="zh-CN" altLang="en-US" sz="1296"/>
                  </a:p>
                </p:txBody>
              </p:sp>
              <p:sp>
                <p:nvSpPr>
                  <p:cNvPr id="142" name="任意多边形: 形状 141">
                    <a:extLst>
                      <a:ext uri="{FF2B5EF4-FFF2-40B4-BE49-F238E27FC236}">
                        <a16:creationId xmlns:a16="http://schemas.microsoft.com/office/drawing/2014/main" id="{F9CFB421-A43F-2D49-F2D3-1DF4E55F1BC7}"/>
                      </a:ext>
                    </a:extLst>
                  </p:cNvPr>
                  <p:cNvSpPr/>
                  <p:nvPr/>
                </p:nvSpPr>
                <p:spPr>
                  <a:xfrm>
                    <a:off x="8237804" y="1118092"/>
                    <a:ext cx="53475" cy="58347"/>
                  </a:xfrm>
                  <a:custGeom>
                    <a:avLst/>
                    <a:gdLst>
                      <a:gd name="connsiteX0" fmla="*/ 74272 w 74271"/>
                      <a:gd name="connsiteY0" fmla="*/ 0 h 81037"/>
                      <a:gd name="connsiteX1" fmla="*/ 0 w 74271"/>
                      <a:gd name="connsiteY1" fmla="*/ 81037 h 81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271" h="81037">
                        <a:moveTo>
                          <a:pt x="74272" y="0"/>
                        </a:moveTo>
                        <a:lnTo>
                          <a:pt x="0" y="81037"/>
                        </a:lnTo>
                      </a:path>
                    </a:pathLst>
                  </a:custGeom>
                  <a:noFill/>
                  <a:ln w="13112" cap="rnd">
                    <a:solidFill>
                      <a:srgbClr val="3370FE"/>
                    </a:solidFill>
                    <a:prstDash val="solid"/>
                    <a:miter/>
                  </a:ln>
                  <a:effectLst/>
                </p:spPr>
                <p:txBody>
                  <a:bodyPr lIns="65837" tIns="32918" rIns="65837" bIns="32918" rtlCol="0" anchor="ctr"/>
                  <a:lstStyle/>
                  <a:p>
                    <a:endParaRPr lang="zh-CN" altLang="en-US" sz="1296"/>
                  </a:p>
                </p:txBody>
              </p:sp>
              <p:sp>
                <p:nvSpPr>
                  <p:cNvPr id="143" name="任意多边形: 形状 142">
                    <a:extLst>
                      <a:ext uri="{FF2B5EF4-FFF2-40B4-BE49-F238E27FC236}">
                        <a16:creationId xmlns:a16="http://schemas.microsoft.com/office/drawing/2014/main" id="{86E1144D-9601-4F51-317D-AFCB8A5BD182}"/>
                      </a:ext>
                    </a:extLst>
                  </p:cNvPr>
                  <p:cNvSpPr/>
                  <p:nvPr/>
                </p:nvSpPr>
                <p:spPr>
                  <a:xfrm>
                    <a:off x="8237803" y="1176437"/>
                    <a:ext cx="6556" cy="118004"/>
                  </a:xfrm>
                  <a:custGeom>
                    <a:avLst/>
                    <a:gdLst>
                      <a:gd name="connsiteX0" fmla="*/ 0 w 9105"/>
                      <a:gd name="connsiteY0" fmla="*/ 0 h 163895"/>
                      <a:gd name="connsiteX1" fmla="*/ 0 w 9105"/>
                      <a:gd name="connsiteY1" fmla="*/ 163895 h 163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105" h="163895">
                        <a:moveTo>
                          <a:pt x="0" y="0"/>
                        </a:moveTo>
                        <a:lnTo>
                          <a:pt x="0" y="163895"/>
                        </a:lnTo>
                      </a:path>
                    </a:pathLst>
                  </a:custGeom>
                  <a:noFill/>
                  <a:ln w="13112" cap="rnd">
                    <a:solidFill>
                      <a:srgbClr val="3370FE"/>
                    </a:solidFill>
                    <a:prstDash val="solid"/>
                    <a:miter/>
                  </a:ln>
                  <a:effectLst/>
                </p:spPr>
                <p:txBody>
                  <a:bodyPr lIns="65837" tIns="32918" rIns="65837" bIns="32918" rtlCol="0" anchor="ctr"/>
                  <a:lstStyle/>
                  <a:p>
                    <a:endParaRPr lang="zh-CN" altLang="en-US" sz="1296"/>
                  </a:p>
                </p:txBody>
              </p:sp>
              <p:sp>
                <p:nvSpPr>
                  <p:cNvPr id="144" name="任意多边形: 形状 143">
                    <a:extLst>
                      <a:ext uri="{FF2B5EF4-FFF2-40B4-BE49-F238E27FC236}">
                        <a16:creationId xmlns:a16="http://schemas.microsoft.com/office/drawing/2014/main" id="{183EA39F-4A27-487C-D78E-FA297F3DD4D1}"/>
                      </a:ext>
                    </a:extLst>
                  </p:cNvPr>
                  <p:cNvSpPr/>
                  <p:nvPr/>
                </p:nvSpPr>
                <p:spPr>
                  <a:xfrm>
                    <a:off x="8128303" y="1138925"/>
                    <a:ext cx="56111" cy="55068"/>
                  </a:xfrm>
                  <a:custGeom>
                    <a:avLst/>
                    <a:gdLst>
                      <a:gd name="connsiteX0" fmla="*/ 0 w 77932"/>
                      <a:gd name="connsiteY0" fmla="*/ 0 h 76484"/>
                      <a:gd name="connsiteX1" fmla="*/ 77932 w 77932"/>
                      <a:gd name="connsiteY1" fmla="*/ 76485 h 764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932" h="76484">
                        <a:moveTo>
                          <a:pt x="0" y="0"/>
                        </a:moveTo>
                        <a:lnTo>
                          <a:pt x="77932" y="76485"/>
                        </a:lnTo>
                      </a:path>
                    </a:pathLst>
                  </a:custGeom>
                  <a:noFill/>
                  <a:ln w="13112" cap="rnd">
                    <a:solidFill>
                      <a:srgbClr val="3370FE"/>
                    </a:solidFill>
                    <a:prstDash val="solid"/>
                    <a:miter/>
                  </a:ln>
                  <a:effectLst/>
                </p:spPr>
                <p:txBody>
                  <a:bodyPr lIns="65837" tIns="32918" rIns="65837" bIns="32918" rtlCol="0" anchor="ctr"/>
                  <a:lstStyle/>
                  <a:p>
                    <a:endParaRPr lang="zh-CN" altLang="en-US" sz="1296"/>
                  </a:p>
                </p:txBody>
              </p:sp>
              <p:sp>
                <p:nvSpPr>
                  <p:cNvPr id="145" name="任意多边形: 形状 144">
                    <a:extLst>
                      <a:ext uri="{FF2B5EF4-FFF2-40B4-BE49-F238E27FC236}">
                        <a16:creationId xmlns:a16="http://schemas.microsoft.com/office/drawing/2014/main" id="{2B76644B-BDC6-1FE4-9C59-FC8E39DF3A17}"/>
                      </a:ext>
                    </a:extLst>
                  </p:cNvPr>
                  <p:cNvSpPr/>
                  <p:nvPr/>
                </p:nvSpPr>
                <p:spPr>
                  <a:xfrm>
                    <a:off x="8269581" y="1138925"/>
                    <a:ext cx="48250" cy="55068"/>
                  </a:xfrm>
                  <a:custGeom>
                    <a:avLst/>
                    <a:gdLst>
                      <a:gd name="connsiteX0" fmla="*/ 0 w 67014"/>
                      <a:gd name="connsiteY0" fmla="*/ 76485 h 76484"/>
                      <a:gd name="connsiteX1" fmla="*/ 67015 w 67014"/>
                      <a:gd name="connsiteY1" fmla="*/ 0 h 764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014" h="76484">
                        <a:moveTo>
                          <a:pt x="0" y="76485"/>
                        </a:moveTo>
                        <a:lnTo>
                          <a:pt x="67015" y="0"/>
                        </a:lnTo>
                      </a:path>
                    </a:pathLst>
                  </a:custGeom>
                  <a:noFill/>
                  <a:ln w="13112" cap="rnd">
                    <a:solidFill>
                      <a:srgbClr val="3370FE"/>
                    </a:solidFill>
                    <a:prstDash val="solid"/>
                    <a:miter/>
                  </a:ln>
                  <a:effectLst/>
                </p:spPr>
                <p:txBody>
                  <a:bodyPr lIns="65837" tIns="32918" rIns="65837" bIns="32918" rtlCol="0" anchor="ctr"/>
                  <a:lstStyle/>
                  <a:p>
                    <a:endParaRPr lang="zh-CN" altLang="en-US" sz="1296"/>
                  </a:p>
                </p:txBody>
              </p:sp>
            </p:grpSp>
          </p:grp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92F8E623-36E3-E3AE-872B-55DB06212439}"/>
                  </a:ext>
                </a:extLst>
              </p:cNvPr>
              <p:cNvSpPr txBox="1"/>
              <p:nvPr/>
            </p:nvSpPr>
            <p:spPr>
              <a:xfrm>
                <a:off x="9692457" y="2251025"/>
                <a:ext cx="460062" cy="1384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defRPr sz="800">
                    <a:solidFill>
                      <a:schemeClr val="accent3"/>
                    </a:solidFill>
                    <a:effectLst/>
                    <a:latin typeface="OPPOSans L" panose="00020600040101010101" pitchFamily="18" charset="-122"/>
                    <a:ea typeface="OPPOSans L" panose="00020600040101010101" pitchFamily="18" charset="-122"/>
                    <a:cs typeface="OPPOSans L" panose="00020600040101010101" pitchFamily="18" charset="-122"/>
                  </a:defRPr>
                </a:lvl1pPr>
              </a:lstStyle>
              <a:p>
                <a:r>
                  <a:rPr lang="en-US" altLang="zh-CN" sz="900"/>
                  <a:t>ADC</a:t>
                </a:r>
                <a:r>
                  <a:rPr lang="zh-CN" altLang="en-US" sz="900"/>
                  <a:t>设计</a:t>
                </a:r>
              </a:p>
            </p:txBody>
          </p: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A15773F2-4302-AC06-729D-46EC2F2B6E77}"/>
                </a:ext>
              </a:extLst>
            </p:cNvPr>
            <p:cNvGrpSpPr/>
            <p:nvPr/>
          </p:nvGrpSpPr>
          <p:grpSpPr>
            <a:xfrm>
              <a:off x="9070615" y="2748815"/>
              <a:ext cx="189527" cy="177004"/>
              <a:chOff x="8134859" y="1858244"/>
              <a:chExt cx="189527" cy="177004"/>
            </a:xfrm>
          </p:grpSpPr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F86D6F50-D36C-3302-6702-6C981F2D413A}"/>
                  </a:ext>
                </a:extLst>
              </p:cNvPr>
              <p:cNvSpPr/>
              <p:nvPr/>
            </p:nvSpPr>
            <p:spPr>
              <a:xfrm>
                <a:off x="8162550" y="1858244"/>
                <a:ext cx="54800" cy="58347"/>
              </a:xfrm>
              <a:custGeom>
                <a:avLst/>
                <a:gdLst>
                  <a:gd name="connsiteX0" fmla="*/ 0 w 76111"/>
                  <a:gd name="connsiteY0" fmla="*/ 0 h 81037"/>
                  <a:gd name="connsiteX1" fmla="*/ 76111 w 76111"/>
                  <a:gd name="connsiteY1" fmla="*/ 81037 h 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111" h="81037">
                    <a:moveTo>
                      <a:pt x="0" y="0"/>
                    </a:moveTo>
                    <a:lnTo>
                      <a:pt x="76111" y="81037"/>
                    </a:lnTo>
                  </a:path>
                </a:pathLst>
              </a:custGeom>
              <a:noFill/>
              <a:ln w="13112" cap="rnd">
                <a:solidFill>
                  <a:srgbClr val="00FF9A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ACF0F79F-CD6D-0439-C65F-8BE85990F28D}"/>
                  </a:ext>
                </a:extLst>
              </p:cNvPr>
              <p:cNvSpPr/>
              <p:nvPr/>
            </p:nvSpPr>
            <p:spPr>
              <a:xfrm>
                <a:off x="8218660" y="1917244"/>
                <a:ext cx="6556" cy="118004"/>
              </a:xfrm>
              <a:custGeom>
                <a:avLst/>
                <a:gdLst>
                  <a:gd name="connsiteX0" fmla="*/ 0 w 9105"/>
                  <a:gd name="connsiteY0" fmla="*/ 0 h 163895"/>
                  <a:gd name="connsiteX1" fmla="*/ 0 w 9105"/>
                  <a:gd name="connsiteY1" fmla="*/ 163895 h 16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05" h="163895">
                    <a:moveTo>
                      <a:pt x="0" y="0"/>
                    </a:moveTo>
                    <a:lnTo>
                      <a:pt x="0" y="163895"/>
                    </a:lnTo>
                  </a:path>
                </a:pathLst>
              </a:custGeom>
              <a:noFill/>
              <a:ln w="13112" cap="rnd">
                <a:solidFill>
                  <a:srgbClr val="00FF9A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1CAB1876-B598-8046-E6DC-BDAC5F77B7A2}"/>
                  </a:ext>
                </a:extLst>
              </p:cNvPr>
              <p:cNvSpPr/>
              <p:nvPr/>
            </p:nvSpPr>
            <p:spPr>
              <a:xfrm>
                <a:off x="8244341" y="1858899"/>
                <a:ext cx="53495" cy="58347"/>
              </a:xfrm>
              <a:custGeom>
                <a:avLst/>
                <a:gdLst>
                  <a:gd name="connsiteX0" fmla="*/ 74299 w 74299"/>
                  <a:gd name="connsiteY0" fmla="*/ 0 h 81037"/>
                  <a:gd name="connsiteX1" fmla="*/ 0 w 74299"/>
                  <a:gd name="connsiteY1" fmla="*/ 81037 h 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299" h="81037">
                    <a:moveTo>
                      <a:pt x="74299" y="0"/>
                    </a:moveTo>
                    <a:lnTo>
                      <a:pt x="0" y="81037"/>
                    </a:lnTo>
                  </a:path>
                </a:pathLst>
              </a:custGeom>
              <a:noFill/>
              <a:ln w="13112" cap="rnd">
                <a:solidFill>
                  <a:srgbClr val="2A8194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F4F34B7C-F8ED-1F4C-EE99-B88414425E64}"/>
                  </a:ext>
                </a:extLst>
              </p:cNvPr>
              <p:cNvSpPr/>
              <p:nvPr/>
            </p:nvSpPr>
            <p:spPr>
              <a:xfrm>
                <a:off x="8244340" y="1917244"/>
                <a:ext cx="6556" cy="118004"/>
              </a:xfrm>
              <a:custGeom>
                <a:avLst/>
                <a:gdLst>
                  <a:gd name="connsiteX0" fmla="*/ 0 w 9105"/>
                  <a:gd name="connsiteY0" fmla="*/ 0 h 163895"/>
                  <a:gd name="connsiteX1" fmla="*/ 0 w 9105"/>
                  <a:gd name="connsiteY1" fmla="*/ 163895 h 16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05" h="163895">
                    <a:moveTo>
                      <a:pt x="0" y="0"/>
                    </a:moveTo>
                    <a:lnTo>
                      <a:pt x="0" y="163895"/>
                    </a:lnTo>
                  </a:path>
                </a:pathLst>
              </a:custGeom>
              <a:noFill/>
              <a:ln w="13112" cap="rnd">
                <a:solidFill>
                  <a:srgbClr val="2A8194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BDE75FDD-60C8-4B62-817E-10D99133FBCB}"/>
                  </a:ext>
                </a:extLst>
              </p:cNvPr>
              <p:cNvSpPr/>
              <p:nvPr/>
            </p:nvSpPr>
            <p:spPr>
              <a:xfrm>
                <a:off x="8134859" y="1879734"/>
                <a:ext cx="56111" cy="55068"/>
              </a:xfrm>
              <a:custGeom>
                <a:avLst/>
                <a:gdLst>
                  <a:gd name="connsiteX0" fmla="*/ 0 w 77932"/>
                  <a:gd name="connsiteY0" fmla="*/ 0 h 76484"/>
                  <a:gd name="connsiteX1" fmla="*/ 77932 w 77932"/>
                  <a:gd name="connsiteY1" fmla="*/ 76484 h 7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932" h="76484">
                    <a:moveTo>
                      <a:pt x="0" y="0"/>
                    </a:moveTo>
                    <a:lnTo>
                      <a:pt x="77932" y="76484"/>
                    </a:lnTo>
                  </a:path>
                </a:pathLst>
              </a:custGeom>
              <a:noFill/>
              <a:ln w="13112" cap="rnd">
                <a:solidFill>
                  <a:srgbClr val="00FF9A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31F4BEF5-896D-28C5-3E63-E509FA01DED9}"/>
                  </a:ext>
                </a:extLst>
              </p:cNvPr>
              <p:cNvSpPr/>
              <p:nvPr/>
            </p:nvSpPr>
            <p:spPr>
              <a:xfrm>
                <a:off x="8276136" y="1879734"/>
                <a:ext cx="48250" cy="55068"/>
              </a:xfrm>
              <a:custGeom>
                <a:avLst/>
                <a:gdLst>
                  <a:gd name="connsiteX0" fmla="*/ 0 w 67014"/>
                  <a:gd name="connsiteY0" fmla="*/ 76484 h 76484"/>
                  <a:gd name="connsiteX1" fmla="*/ 67015 w 67014"/>
                  <a:gd name="connsiteY1" fmla="*/ 0 h 76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014" h="76484">
                    <a:moveTo>
                      <a:pt x="0" y="76484"/>
                    </a:moveTo>
                    <a:lnTo>
                      <a:pt x="67015" y="0"/>
                    </a:lnTo>
                  </a:path>
                </a:pathLst>
              </a:custGeom>
              <a:noFill/>
              <a:ln w="13112" cap="rnd">
                <a:solidFill>
                  <a:srgbClr val="2A8194"/>
                </a:solidFill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DC042B39-E2EA-1608-A3EB-54DDDE691257}"/>
                </a:ext>
              </a:extLst>
            </p:cNvPr>
            <p:cNvSpPr txBox="1"/>
            <p:nvPr/>
          </p:nvSpPr>
          <p:spPr>
            <a:xfrm>
              <a:off x="8930139" y="2990904"/>
              <a:ext cx="461665" cy="1384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defRPr sz="800">
                  <a:solidFill>
                    <a:schemeClr val="accent3"/>
                  </a:solidFill>
                  <a:effectLst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defRPr>
              </a:lvl1pPr>
            </a:lstStyle>
            <a:p>
              <a:r>
                <a:rPr lang="zh-CN" altLang="en-US" sz="900"/>
                <a:t>双抗设计</a:t>
              </a:r>
            </a:p>
          </p:txBody>
        </p:sp>
        <p:grpSp>
          <p:nvGrpSpPr>
            <p:cNvPr id="118" name="图形 3">
              <a:extLst>
                <a:ext uri="{FF2B5EF4-FFF2-40B4-BE49-F238E27FC236}">
                  <a16:creationId xmlns:a16="http://schemas.microsoft.com/office/drawing/2014/main" id="{EF33E71C-B12A-19A9-5125-E1D48667E8F2}"/>
                </a:ext>
              </a:extLst>
            </p:cNvPr>
            <p:cNvGrpSpPr/>
            <p:nvPr/>
          </p:nvGrpSpPr>
          <p:grpSpPr>
            <a:xfrm>
              <a:off x="8850460" y="3500497"/>
              <a:ext cx="649794" cy="117324"/>
              <a:chOff x="8007020" y="2595772"/>
              <a:chExt cx="544132" cy="98246"/>
            </a:xfrm>
          </p:grpSpPr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311F4B76-F01B-0A93-C5F1-999759E041A7}"/>
                  </a:ext>
                </a:extLst>
              </p:cNvPr>
              <p:cNvSpPr/>
              <p:nvPr/>
            </p:nvSpPr>
            <p:spPr>
              <a:xfrm>
                <a:off x="8091912" y="2625303"/>
                <a:ext cx="56976" cy="67339"/>
              </a:xfrm>
              <a:custGeom>
                <a:avLst/>
                <a:gdLst>
                  <a:gd name="connsiteX0" fmla="*/ 12556 w 79133"/>
                  <a:gd name="connsiteY0" fmla="*/ 79586 h 93526"/>
                  <a:gd name="connsiteX1" fmla="*/ 9 w 79133"/>
                  <a:gd name="connsiteY1" fmla="*/ 46434 h 93526"/>
                  <a:gd name="connsiteX2" fmla="*/ 13840 w 79133"/>
                  <a:gd name="connsiteY2" fmla="*/ 13809 h 93526"/>
                  <a:gd name="connsiteX3" fmla="*/ 46282 w 79133"/>
                  <a:gd name="connsiteY3" fmla="*/ 6 h 93526"/>
                  <a:gd name="connsiteX4" fmla="*/ 79134 w 79133"/>
                  <a:gd name="connsiteY4" fmla="*/ 12771 h 93526"/>
                  <a:gd name="connsiteX5" fmla="*/ 66068 w 79133"/>
                  <a:gd name="connsiteY5" fmla="*/ 25956 h 93526"/>
                  <a:gd name="connsiteX6" fmla="*/ 25622 w 79133"/>
                  <a:gd name="connsiteY6" fmla="*/ 66611 h 93526"/>
                  <a:gd name="connsiteX7" fmla="*/ 45845 w 79133"/>
                  <a:gd name="connsiteY7" fmla="*/ 74997 h 93526"/>
                  <a:gd name="connsiteX8" fmla="*/ 66068 w 79133"/>
                  <a:gd name="connsiteY8" fmla="*/ 66611 h 93526"/>
                  <a:gd name="connsiteX9" fmla="*/ 79134 w 79133"/>
                  <a:gd name="connsiteY9" fmla="*/ 79586 h 93526"/>
                  <a:gd name="connsiteX10" fmla="*/ 63873 w 79133"/>
                  <a:gd name="connsiteY10" fmla="*/ 89902 h 93526"/>
                  <a:gd name="connsiteX11" fmla="*/ 45845 w 79133"/>
                  <a:gd name="connsiteY11" fmla="*/ 93526 h 93526"/>
                  <a:gd name="connsiteX12" fmla="*/ 27817 w 79133"/>
                  <a:gd name="connsiteY12" fmla="*/ 89902 h 93526"/>
                  <a:gd name="connsiteX13" fmla="*/ 12556 w 79133"/>
                  <a:gd name="connsiteY13" fmla="*/ 79586 h 9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9133" h="93526">
                    <a:moveTo>
                      <a:pt x="12556" y="79586"/>
                    </a:moveTo>
                    <a:cubicBezTo>
                      <a:pt x="4270" y="70590"/>
                      <a:pt x="-228" y="58708"/>
                      <a:pt x="9" y="46434"/>
                    </a:cubicBezTo>
                    <a:cubicBezTo>
                      <a:pt x="246" y="34160"/>
                      <a:pt x="5208" y="22469"/>
                      <a:pt x="13840" y="13809"/>
                    </a:cubicBezTo>
                    <a:cubicBezTo>
                      <a:pt x="22471" y="5141"/>
                      <a:pt x="34099" y="197"/>
                      <a:pt x="46282" y="6"/>
                    </a:cubicBezTo>
                    <a:cubicBezTo>
                      <a:pt x="58456" y="-186"/>
                      <a:pt x="70238" y="4385"/>
                      <a:pt x="79134" y="12771"/>
                    </a:cubicBezTo>
                    <a:lnTo>
                      <a:pt x="66068" y="25956"/>
                    </a:lnTo>
                    <a:cubicBezTo>
                      <a:pt x="39498" y="-1069"/>
                      <a:pt x="-975" y="39650"/>
                      <a:pt x="25622" y="66611"/>
                    </a:cubicBezTo>
                    <a:cubicBezTo>
                      <a:pt x="31003" y="71983"/>
                      <a:pt x="38269" y="74997"/>
                      <a:pt x="45845" y="74997"/>
                    </a:cubicBezTo>
                    <a:cubicBezTo>
                      <a:pt x="53420" y="74997"/>
                      <a:pt x="60687" y="71983"/>
                      <a:pt x="66068" y="66611"/>
                    </a:cubicBezTo>
                    <a:lnTo>
                      <a:pt x="79134" y="79586"/>
                    </a:lnTo>
                    <a:cubicBezTo>
                      <a:pt x="74773" y="84002"/>
                      <a:pt x="69582" y="87508"/>
                      <a:pt x="63873" y="89902"/>
                    </a:cubicBezTo>
                    <a:cubicBezTo>
                      <a:pt x="58155" y="92297"/>
                      <a:pt x="52028" y="93526"/>
                      <a:pt x="45845" y="93526"/>
                    </a:cubicBezTo>
                    <a:cubicBezTo>
                      <a:pt x="39653" y="93526"/>
                      <a:pt x="33535" y="92297"/>
                      <a:pt x="27817" y="89902"/>
                    </a:cubicBezTo>
                    <a:cubicBezTo>
                      <a:pt x="22107" y="87508"/>
                      <a:pt x="16917" y="84002"/>
                      <a:pt x="12556" y="795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CD0D12FD-F03F-4426-6B9D-74799E719766}"/>
                  </a:ext>
                </a:extLst>
              </p:cNvPr>
              <p:cNvSpPr/>
              <p:nvPr/>
            </p:nvSpPr>
            <p:spPr>
              <a:xfrm>
                <a:off x="8150382" y="2623129"/>
                <a:ext cx="70370" cy="70889"/>
              </a:xfrm>
              <a:custGeom>
                <a:avLst/>
                <a:gdLst>
                  <a:gd name="connsiteX0" fmla="*/ 20122 w 97736"/>
                  <a:gd name="connsiteY0" fmla="*/ 59451 h 98457"/>
                  <a:gd name="connsiteX1" fmla="*/ 29437 w 97736"/>
                  <a:gd name="connsiteY1" fmla="*/ 72991 h 98457"/>
                  <a:gd name="connsiteX2" fmla="*/ 44361 w 97736"/>
                  <a:gd name="connsiteY2" fmla="*/ 79720 h 98457"/>
                  <a:gd name="connsiteX3" fmla="*/ 60586 w 97736"/>
                  <a:gd name="connsiteY3" fmla="*/ 77698 h 98457"/>
                  <a:gd name="connsiteX4" fmla="*/ 73425 w 97736"/>
                  <a:gd name="connsiteY4" fmla="*/ 67500 h 98457"/>
                  <a:gd name="connsiteX5" fmla="*/ 94249 w 97736"/>
                  <a:gd name="connsiteY5" fmla="*/ 67500 h 98457"/>
                  <a:gd name="connsiteX6" fmla="*/ 70229 w 97736"/>
                  <a:gd name="connsiteY6" fmla="*/ 93505 h 98457"/>
                  <a:gd name="connsiteX7" fmla="*/ 35091 w 97736"/>
                  <a:gd name="connsiteY7" fmla="*/ 96464 h 98457"/>
                  <a:gd name="connsiteX8" fmla="*/ 7129 w 97736"/>
                  <a:gd name="connsiteY8" fmla="*/ 74830 h 98457"/>
                  <a:gd name="connsiteX9" fmla="*/ 892 w 97736"/>
                  <a:gd name="connsiteY9" fmla="*/ 39866 h 98457"/>
                  <a:gd name="connsiteX10" fmla="*/ 19631 w 97736"/>
                  <a:gd name="connsiteY10" fmla="*/ 9782 h 98457"/>
                  <a:gd name="connsiteX11" fmla="*/ 53594 w 97736"/>
                  <a:gd name="connsiteY11" fmla="*/ 230 h 98457"/>
                  <a:gd name="connsiteX12" fmla="*/ 85089 w 97736"/>
                  <a:gd name="connsiteY12" fmla="*/ 16183 h 98457"/>
                  <a:gd name="connsiteX13" fmla="*/ 97736 w 97736"/>
                  <a:gd name="connsiteY13" fmla="*/ 49335 h 98457"/>
                  <a:gd name="connsiteX14" fmla="*/ 96552 w 97736"/>
                  <a:gd name="connsiteY14" fmla="*/ 59515 h 98457"/>
                  <a:gd name="connsiteX15" fmla="*/ 20122 w 97736"/>
                  <a:gd name="connsiteY15" fmla="*/ 59515 h 98457"/>
                  <a:gd name="connsiteX16" fmla="*/ 20122 w 97736"/>
                  <a:gd name="connsiteY16" fmla="*/ 59451 h 98457"/>
                  <a:gd name="connsiteX17" fmla="*/ 78187 w 97736"/>
                  <a:gd name="connsiteY17" fmla="*/ 40877 h 98457"/>
                  <a:gd name="connsiteX18" fmla="*/ 67252 w 97736"/>
                  <a:gd name="connsiteY18" fmla="*/ 24605 h 98457"/>
                  <a:gd name="connsiteX19" fmla="*/ 48759 w 97736"/>
                  <a:gd name="connsiteY19" fmla="*/ 18323 h 98457"/>
                  <a:gd name="connsiteX20" fmla="*/ 30266 w 97736"/>
                  <a:gd name="connsiteY20" fmla="*/ 24605 h 98457"/>
                  <a:gd name="connsiteX21" fmla="*/ 19321 w 97736"/>
                  <a:gd name="connsiteY21" fmla="*/ 40877 h 98457"/>
                  <a:gd name="connsiteX22" fmla="*/ 78187 w 97736"/>
                  <a:gd name="connsiteY22" fmla="*/ 40877 h 98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736" h="98457">
                    <a:moveTo>
                      <a:pt x="20122" y="59451"/>
                    </a:moveTo>
                    <a:cubicBezTo>
                      <a:pt x="21944" y="64732"/>
                      <a:pt x="25167" y="69413"/>
                      <a:pt x="29437" y="72991"/>
                    </a:cubicBezTo>
                    <a:cubicBezTo>
                      <a:pt x="33708" y="76560"/>
                      <a:pt x="38870" y="78891"/>
                      <a:pt x="44361" y="79720"/>
                    </a:cubicBezTo>
                    <a:cubicBezTo>
                      <a:pt x="49851" y="80548"/>
                      <a:pt x="55460" y="79847"/>
                      <a:pt x="60586" y="77698"/>
                    </a:cubicBezTo>
                    <a:cubicBezTo>
                      <a:pt x="65703" y="75540"/>
                      <a:pt x="70147" y="72017"/>
                      <a:pt x="73425" y="67500"/>
                    </a:cubicBezTo>
                    <a:lnTo>
                      <a:pt x="94249" y="67500"/>
                    </a:lnTo>
                    <a:cubicBezTo>
                      <a:pt x="89733" y="78873"/>
                      <a:pt x="81174" y="88151"/>
                      <a:pt x="70229" y="93505"/>
                    </a:cubicBezTo>
                    <a:cubicBezTo>
                      <a:pt x="59293" y="98859"/>
                      <a:pt x="46765" y="99915"/>
                      <a:pt x="35091" y="96464"/>
                    </a:cubicBezTo>
                    <a:cubicBezTo>
                      <a:pt x="23427" y="93004"/>
                      <a:pt x="13457" y="85292"/>
                      <a:pt x="7129" y="74830"/>
                    </a:cubicBezTo>
                    <a:cubicBezTo>
                      <a:pt x="801" y="64368"/>
                      <a:pt x="-1421" y="51903"/>
                      <a:pt x="892" y="39866"/>
                    </a:cubicBezTo>
                    <a:cubicBezTo>
                      <a:pt x="3204" y="27838"/>
                      <a:pt x="9888" y="17112"/>
                      <a:pt x="19631" y="9782"/>
                    </a:cubicBezTo>
                    <a:cubicBezTo>
                      <a:pt x="29373" y="2452"/>
                      <a:pt x="41484" y="-953"/>
                      <a:pt x="53594" y="230"/>
                    </a:cubicBezTo>
                    <a:cubicBezTo>
                      <a:pt x="65695" y="1414"/>
                      <a:pt x="76931" y="7096"/>
                      <a:pt x="85089" y="16183"/>
                    </a:cubicBezTo>
                    <a:cubicBezTo>
                      <a:pt x="93256" y="25261"/>
                      <a:pt x="97763" y="37089"/>
                      <a:pt x="97736" y="49335"/>
                    </a:cubicBezTo>
                    <a:cubicBezTo>
                      <a:pt x="97745" y="52768"/>
                      <a:pt x="97345" y="56183"/>
                      <a:pt x="96552" y="59515"/>
                    </a:cubicBezTo>
                    <a:lnTo>
                      <a:pt x="20122" y="59515"/>
                    </a:lnTo>
                    <a:lnTo>
                      <a:pt x="20122" y="59451"/>
                    </a:lnTo>
                    <a:close/>
                    <a:moveTo>
                      <a:pt x="78187" y="40877"/>
                    </a:moveTo>
                    <a:cubicBezTo>
                      <a:pt x="76411" y="34394"/>
                      <a:pt x="72560" y="28675"/>
                      <a:pt x="67252" y="24605"/>
                    </a:cubicBezTo>
                    <a:cubicBezTo>
                      <a:pt x="61934" y="20526"/>
                      <a:pt x="55433" y="18323"/>
                      <a:pt x="48759" y="18323"/>
                    </a:cubicBezTo>
                    <a:cubicBezTo>
                      <a:pt x="42075" y="18323"/>
                      <a:pt x="35583" y="20526"/>
                      <a:pt x="30266" y="24605"/>
                    </a:cubicBezTo>
                    <a:cubicBezTo>
                      <a:pt x="24948" y="28675"/>
                      <a:pt x="21106" y="34394"/>
                      <a:pt x="19321" y="40877"/>
                    </a:cubicBezTo>
                    <a:lnTo>
                      <a:pt x="78187" y="40877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1948FEF8-7EF4-612A-7FCC-9A5C223503FB}"/>
                  </a:ext>
                </a:extLst>
              </p:cNvPr>
              <p:cNvSpPr/>
              <p:nvPr/>
            </p:nvSpPr>
            <p:spPr>
              <a:xfrm>
                <a:off x="8229335" y="2606852"/>
                <a:ext cx="33559" cy="85815"/>
              </a:xfrm>
              <a:custGeom>
                <a:avLst/>
                <a:gdLst>
                  <a:gd name="connsiteX0" fmla="*/ 18475 w 46610"/>
                  <a:gd name="connsiteY0" fmla="*/ 81055 h 119188"/>
                  <a:gd name="connsiteX1" fmla="*/ 19841 w 46610"/>
                  <a:gd name="connsiteY1" fmla="*/ 88522 h 119188"/>
                  <a:gd name="connsiteX2" fmla="*/ 24029 w 46610"/>
                  <a:gd name="connsiteY2" fmla="*/ 94877 h 119188"/>
                  <a:gd name="connsiteX3" fmla="*/ 30311 w 46610"/>
                  <a:gd name="connsiteY3" fmla="*/ 99129 h 119188"/>
                  <a:gd name="connsiteX4" fmla="*/ 37687 w 46610"/>
                  <a:gd name="connsiteY4" fmla="*/ 100623 h 119188"/>
                  <a:gd name="connsiteX5" fmla="*/ 46610 w 46610"/>
                  <a:gd name="connsiteY5" fmla="*/ 100623 h 119188"/>
                  <a:gd name="connsiteX6" fmla="*/ 46610 w 46610"/>
                  <a:gd name="connsiteY6" fmla="*/ 119188 h 119188"/>
                  <a:gd name="connsiteX7" fmla="*/ 37687 w 46610"/>
                  <a:gd name="connsiteY7" fmla="*/ 119188 h 119188"/>
                  <a:gd name="connsiteX8" fmla="*/ 11008 w 46610"/>
                  <a:gd name="connsiteY8" fmla="*/ 107962 h 119188"/>
                  <a:gd name="connsiteX9" fmla="*/ 0 w 46610"/>
                  <a:gd name="connsiteY9" fmla="*/ 81055 h 119188"/>
                  <a:gd name="connsiteX10" fmla="*/ 0 w 46610"/>
                  <a:gd name="connsiteY10" fmla="*/ 0 h 119188"/>
                  <a:gd name="connsiteX11" fmla="*/ 18475 w 46610"/>
                  <a:gd name="connsiteY11" fmla="*/ 0 h 119188"/>
                  <a:gd name="connsiteX12" fmla="*/ 18475 w 46610"/>
                  <a:gd name="connsiteY12" fmla="*/ 81055 h 1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610" h="119188">
                    <a:moveTo>
                      <a:pt x="18475" y="81055"/>
                    </a:moveTo>
                    <a:cubicBezTo>
                      <a:pt x="18475" y="83614"/>
                      <a:pt x="18930" y="86154"/>
                      <a:pt x="19841" y="88522"/>
                    </a:cubicBezTo>
                    <a:cubicBezTo>
                      <a:pt x="20842" y="90898"/>
                      <a:pt x="22208" y="93056"/>
                      <a:pt x="24029" y="94877"/>
                    </a:cubicBezTo>
                    <a:cubicBezTo>
                      <a:pt x="25759" y="96698"/>
                      <a:pt x="27944" y="98137"/>
                      <a:pt x="30311" y="99129"/>
                    </a:cubicBezTo>
                    <a:cubicBezTo>
                      <a:pt x="32588" y="100113"/>
                      <a:pt x="35137" y="100623"/>
                      <a:pt x="37687" y="100623"/>
                    </a:cubicBezTo>
                    <a:lnTo>
                      <a:pt x="46610" y="100623"/>
                    </a:lnTo>
                    <a:lnTo>
                      <a:pt x="46610" y="119188"/>
                    </a:lnTo>
                    <a:lnTo>
                      <a:pt x="37687" y="119188"/>
                    </a:lnTo>
                    <a:cubicBezTo>
                      <a:pt x="27671" y="119152"/>
                      <a:pt x="18111" y="115118"/>
                      <a:pt x="11008" y="107962"/>
                    </a:cubicBezTo>
                    <a:cubicBezTo>
                      <a:pt x="3942" y="100814"/>
                      <a:pt x="-9" y="91135"/>
                      <a:pt x="0" y="81055"/>
                    </a:cubicBezTo>
                    <a:lnTo>
                      <a:pt x="0" y="0"/>
                    </a:lnTo>
                    <a:lnTo>
                      <a:pt x="18475" y="0"/>
                    </a:lnTo>
                    <a:lnTo>
                      <a:pt x="18475" y="81055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47EF5F24-F590-2558-D882-B6B0C76A9BA6}"/>
                  </a:ext>
                </a:extLst>
              </p:cNvPr>
              <p:cNvSpPr/>
              <p:nvPr/>
            </p:nvSpPr>
            <p:spPr>
              <a:xfrm>
                <a:off x="8359314" y="2622969"/>
                <a:ext cx="70366" cy="70893"/>
              </a:xfrm>
              <a:custGeom>
                <a:avLst/>
                <a:gdLst>
                  <a:gd name="connsiteX0" fmla="*/ 20052 w 97731"/>
                  <a:gd name="connsiteY0" fmla="*/ 59673 h 98462"/>
                  <a:gd name="connsiteX1" fmla="*/ 29340 w 97731"/>
                  <a:gd name="connsiteY1" fmla="*/ 73222 h 98462"/>
                  <a:gd name="connsiteX2" fmla="*/ 44272 w 97731"/>
                  <a:gd name="connsiteY2" fmla="*/ 79960 h 98462"/>
                  <a:gd name="connsiteX3" fmla="*/ 60571 w 97731"/>
                  <a:gd name="connsiteY3" fmla="*/ 77930 h 98462"/>
                  <a:gd name="connsiteX4" fmla="*/ 73410 w 97731"/>
                  <a:gd name="connsiteY4" fmla="*/ 67723 h 98462"/>
                  <a:gd name="connsiteX5" fmla="*/ 94169 w 97731"/>
                  <a:gd name="connsiteY5" fmla="*/ 67723 h 98462"/>
                  <a:gd name="connsiteX6" fmla="*/ 70041 w 97731"/>
                  <a:gd name="connsiteY6" fmla="*/ 93609 h 98462"/>
                  <a:gd name="connsiteX7" fmla="*/ 34894 w 97731"/>
                  <a:gd name="connsiteY7" fmla="*/ 96395 h 98462"/>
                  <a:gd name="connsiteX8" fmla="*/ 7032 w 97731"/>
                  <a:gd name="connsiteY8" fmla="*/ 74634 h 98462"/>
                  <a:gd name="connsiteX9" fmla="*/ 932 w 97731"/>
                  <a:gd name="connsiteY9" fmla="*/ 39651 h 98462"/>
                  <a:gd name="connsiteX10" fmla="*/ 19870 w 97731"/>
                  <a:gd name="connsiteY10" fmla="*/ 9649 h 98462"/>
                  <a:gd name="connsiteX11" fmla="*/ 53833 w 97731"/>
                  <a:gd name="connsiteY11" fmla="*/ 252 h 98462"/>
                  <a:gd name="connsiteX12" fmla="*/ 85246 w 97731"/>
                  <a:gd name="connsiteY12" fmla="*/ 16350 h 98462"/>
                  <a:gd name="connsiteX13" fmla="*/ 97720 w 97731"/>
                  <a:gd name="connsiteY13" fmla="*/ 49558 h 98462"/>
                  <a:gd name="connsiteX14" fmla="*/ 96537 w 97731"/>
                  <a:gd name="connsiteY14" fmla="*/ 59737 h 98462"/>
                  <a:gd name="connsiteX15" fmla="*/ 20052 w 97731"/>
                  <a:gd name="connsiteY15" fmla="*/ 59737 h 98462"/>
                  <a:gd name="connsiteX16" fmla="*/ 20052 w 97731"/>
                  <a:gd name="connsiteY16" fmla="*/ 59673 h 98462"/>
                  <a:gd name="connsiteX17" fmla="*/ 78144 w 97731"/>
                  <a:gd name="connsiteY17" fmla="*/ 41108 h 98462"/>
                  <a:gd name="connsiteX18" fmla="*/ 67218 w 97731"/>
                  <a:gd name="connsiteY18" fmla="*/ 24818 h 98462"/>
                  <a:gd name="connsiteX19" fmla="*/ 48734 w 97731"/>
                  <a:gd name="connsiteY19" fmla="*/ 18527 h 98462"/>
                  <a:gd name="connsiteX20" fmla="*/ 30250 w 97731"/>
                  <a:gd name="connsiteY20" fmla="*/ 24818 h 98462"/>
                  <a:gd name="connsiteX21" fmla="*/ 19233 w 97731"/>
                  <a:gd name="connsiteY21" fmla="*/ 41108 h 98462"/>
                  <a:gd name="connsiteX22" fmla="*/ 78144 w 97731"/>
                  <a:gd name="connsiteY22" fmla="*/ 41108 h 9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7731" h="98462">
                    <a:moveTo>
                      <a:pt x="20052" y="59673"/>
                    </a:moveTo>
                    <a:cubicBezTo>
                      <a:pt x="21874" y="64964"/>
                      <a:pt x="25060" y="69644"/>
                      <a:pt x="29340" y="73222"/>
                    </a:cubicBezTo>
                    <a:cubicBezTo>
                      <a:pt x="33619" y="76801"/>
                      <a:pt x="38809" y="79132"/>
                      <a:pt x="44272" y="79960"/>
                    </a:cubicBezTo>
                    <a:cubicBezTo>
                      <a:pt x="49827" y="80789"/>
                      <a:pt x="55380" y="80088"/>
                      <a:pt x="60571" y="77930"/>
                    </a:cubicBezTo>
                    <a:cubicBezTo>
                      <a:pt x="65670" y="75772"/>
                      <a:pt x="70131" y="72239"/>
                      <a:pt x="73410" y="67723"/>
                    </a:cubicBezTo>
                    <a:lnTo>
                      <a:pt x="94169" y="67723"/>
                    </a:lnTo>
                    <a:cubicBezTo>
                      <a:pt x="89617" y="79077"/>
                      <a:pt x="80967" y="88310"/>
                      <a:pt x="70041" y="93609"/>
                    </a:cubicBezTo>
                    <a:cubicBezTo>
                      <a:pt x="59114" y="98917"/>
                      <a:pt x="46549" y="99910"/>
                      <a:pt x="34894" y="96395"/>
                    </a:cubicBezTo>
                    <a:cubicBezTo>
                      <a:pt x="23239" y="92890"/>
                      <a:pt x="13315" y="85132"/>
                      <a:pt x="7032" y="74634"/>
                    </a:cubicBezTo>
                    <a:cubicBezTo>
                      <a:pt x="749" y="64135"/>
                      <a:pt x="-1436" y="51661"/>
                      <a:pt x="932" y="39651"/>
                    </a:cubicBezTo>
                    <a:cubicBezTo>
                      <a:pt x="3298" y="27632"/>
                      <a:pt x="10037" y="16933"/>
                      <a:pt x="19870" y="9649"/>
                    </a:cubicBezTo>
                    <a:cubicBezTo>
                      <a:pt x="29613" y="2365"/>
                      <a:pt x="41723" y="-986"/>
                      <a:pt x="53833" y="252"/>
                    </a:cubicBezTo>
                    <a:cubicBezTo>
                      <a:pt x="65943" y="1491"/>
                      <a:pt x="77142" y="7227"/>
                      <a:pt x="85246" y="16350"/>
                    </a:cubicBezTo>
                    <a:cubicBezTo>
                      <a:pt x="93350" y="25465"/>
                      <a:pt x="97812" y="37311"/>
                      <a:pt x="97720" y="49558"/>
                    </a:cubicBezTo>
                    <a:cubicBezTo>
                      <a:pt x="97812" y="52990"/>
                      <a:pt x="97357" y="56405"/>
                      <a:pt x="96537" y="59737"/>
                    </a:cubicBezTo>
                    <a:lnTo>
                      <a:pt x="20052" y="59737"/>
                    </a:lnTo>
                    <a:lnTo>
                      <a:pt x="20052" y="59673"/>
                    </a:lnTo>
                    <a:close/>
                    <a:moveTo>
                      <a:pt x="78144" y="41108"/>
                    </a:moveTo>
                    <a:cubicBezTo>
                      <a:pt x="76323" y="34616"/>
                      <a:pt x="72499" y="28898"/>
                      <a:pt x="67218" y="24818"/>
                    </a:cubicBezTo>
                    <a:cubicBezTo>
                      <a:pt x="61846" y="20739"/>
                      <a:pt x="55380" y="18527"/>
                      <a:pt x="48734" y="18527"/>
                    </a:cubicBezTo>
                    <a:cubicBezTo>
                      <a:pt x="41996" y="18527"/>
                      <a:pt x="35532" y="20739"/>
                      <a:pt x="30250" y="24818"/>
                    </a:cubicBezTo>
                    <a:cubicBezTo>
                      <a:pt x="24878" y="28898"/>
                      <a:pt x="21054" y="34616"/>
                      <a:pt x="19233" y="41108"/>
                    </a:cubicBezTo>
                    <a:lnTo>
                      <a:pt x="78144" y="41108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5E9240BA-0465-88C7-DB5E-AE5DCF3F7B97}"/>
                  </a:ext>
                </a:extLst>
              </p:cNvPr>
              <p:cNvSpPr/>
              <p:nvPr/>
            </p:nvSpPr>
            <p:spPr>
              <a:xfrm>
                <a:off x="8271481" y="2595772"/>
                <a:ext cx="78866" cy="96868"/>
              </a:xfrm>
              <a:custGeom>
                <a:avLst/>
                <a:gdLst>
                  <a:gd name="connsiteX0" fmla="*/ 59093 w 109536"/>
                  <a:gd name="connsiteY0" fmla="*/ 0 h 134539"/>
                  <a:gd name="connsiteX1" fmla="*/ 25586 w 109536"/>
                  <a:gd name="connsiteY1" fmla="*/ 0 h 134539"/>
                  <a:gd name="connsiteX2" fmla="*/ 7466 w 109536"/>
                  <a:gd name="connsiteY2" fmla="*/ 7557 h 134539"/>
                  <a:gd name="connsiteX3" fmla="*/ 0 w 109536"/>
                  <a:gd name="connsiteY3" fmla="*/ 25777 h 134539"/>
                  <a:gd name="connsiteX4" fmla="*/ 0 w 109536"/>
                  <a:gd name="connsiteY4" fmla="*/ 108745 h 134539"/>
                  <a:gd name="connsiteX5" fmla="*/ 7466 w 109536"/>
                  <a:gd name="connsiteY5" fmla="*/ 126974 h 134539"/>
                  <a:gd name="connsiteX6" fmla="*/ 25586 w 109536"/>
                  <a:gd name="connsiteY6" fmla="*/ 134540 h 134539"/>
                  <a:gd name="connsiteX7" fmla="*/ 59093 w 109536"/>
                  <a:gd name="connsiteY7" fmla="*/ 134540 h 134539"/>
                  <a:gd name="connsiteX8" fmla="*/ 94695 w 109536"/>
                  <a:gd name="connsiteY8" fmla="*/ 119598 h 134539"/>
                  <a:gd name="connsiteX9" fmla="*/ 109537 w 109536"/>
                  <a:gd name="connsiteY9" fmla="*/ 83696 h 134539"/>
                  <a:gd name="connsiteX10" fmla="*/ 109537 w 109536"/>
                  <a:gd name="connsiteY10" fmla="*/ 50844 h 134539"/>
                  <a:gd name="connsiteX11" fmla="*/ 94695 w 109536"/>
                  <a:gd name="connsiteY11" fmla="*/ 14905 h 134539"/>
                  <a:gd name="connsiteX12" fmla="*/ 59093 w 109536"/>
                  <a:gd name="connsiteY12" fmla="*/ 0 h 134539"/>
                  <a:gd name="connsiteX13" fmla="*/ 33234 w 109536"/>
                  <a:gd name="connsiteY13" fmla="*/ 92273 h 134539"/>
                  <a:gd name="connsiteX14" fmla="*/ 29956 w 109536"/>
                  <a:gd name="connsiteY14" fmla="*/ 91281 h 134539"/>
                  <a:gd name="connsiteX15" fmla="*/ 27862 w 109536"/>
                  <a:gd name="connsiteY15" fmla="*/ 88640 h 134539"/>
                  <a:gd name="connsiteX16" fmla="*/ 27498 w 109536"/>
                  <a:gd name="connsiteY16" fmla="*/ 85244 h 134539"/>
                  <a:gd name="connsiteX17" fmla="*/ 29137 w 109536"/>
                  <a:gd name="connsiteY17" fmla="*/ 82239 h 134539"/>
                  <a:gd name="connsiteX18" fmla="*/ 32141 w 109536"/>
                  <a:gd name="connsiteY18" fmla="*/ 80637 h 134539"/>
                  <a:gd name="connsiteX19" fmla="*/ 35510 w 109536"/>
                  <a:gd name="connsiteY19" fmla="*/ 80983 h 134539"/>
                  <a:gd name="connsiteX20" fmla="*/ 38060 w 109536"/>
                  <a:gd name="connsiteY20" fmla="*/ 83150 h 134539"/>
                  <a:gd name="connsiteX21" fmla="*/ 39062 w 109536"/>
                  <a:gd name="connsiteY21" fmla="*/ 86418 h 134539"/>
                  <a:gd name="connsiteX22" fmla="*/ 38606 w 109536"/>
                  <a:gd name="connsiteY22" fmla="*/ 88658 h 134539"/>
                  <a:gd name="connsiteX23" fmla="*/ 37332 w 109536"/>
                  <a:gd name="connsiteY23" fmla="*/ 90561 h 134539"/>
                  <a:gd name="connsiteX24" fmla="*/ 35419 w 109536"/>
                  <a:gd name="connsiteY24" fmla="*/ 91827 h 134539"/>
                  <a:gd name="connsiteX25" fmla="*/ 33234 w 109536"/>
                  <a:gd name="connsiteY25" fmla="*/ 92273 h 134539"/>
                  <a:gd name="connsiteX26" fmla="*/ 50716 w 109536"/>
                  <a:gd name="connsiteY26" fmla="*/ 102908 h 134539"/>
                  <a:gd name="connsiteX27" fmla="*/ 48440 w 109536"/>
                  <a:gd name="connsiteY27" fmla="*/ 102216 h 134539"/>
                  <a:gd name="connsiteX28" fmla="*/ 46892 w 109536"/>
                  <a:gd name="connsiteY28" fmla="*/ 100368 h 134539"/>
                  <a:gd name="connsiteX29" fmla="*/ 46710 w 109536"/>
                  <a:gd name="connsiteY29" fmla="*/ 97982 h 134539"/>
                  <a:gd name="connsiteX30" fmla="*/ 47803 w 109536"/>
                  <a:gd name="connsiteY30" fmla="*/ 95879 h 134539"/>
                  <a:gd name="connsiteX31" fmla="*/ 49897 w 109536"/>
                  <a:gd name="connsiteY31" fmla="*/ 94759 h 134539"/>
                  <a:gd name="connsiteX32" fmla="*/ 52264 w 109536"/>
                  <a:gd name="connsiteY32" fmla="*/ 94996 h 134539"/>
                  <a:gd name="connsiteX33" fmla="*/ 54086 w 109536"/>
                  <a:gd name="connsiteY33" fmla="*/ 96525 h 134539"/>
                  <a:gd name="connsiteX34" fmla="*/ 54814 w 109536"/>
                  <a:gd name="connsiteY34" fmla="*/ 98811 h 134539"/>
                  <a:gd name="connsiteX35" fmla="*/ 53539 w 109536"/>
                  <a:gd name="connsiteY35" fmla="*/ 101706 h 134539"/>
                  <a:gd name="connsiteX36" fmla="*/ 50716 w 109536"/>
                  <a:gd name="connsiteY36" fmla="*/ 102908 h 134539"/>
                  <a:gd name="connsiteX37" fmla="*/ 73570 w 109536"/>
                  <a:gd name="connsiteY37" fmla="*/ 96844 h 134539"/>
                  <a:gd name="connsiteX38" fmla="*/ 68654 w 109536"/>
                  <a:gd name="connsiteY38" fmla="*/ 95323 h 134539"/>
                  <a:gd name="connsiteX39" fmla="*/ 65376 w 109536"/>
                  <a:gd name="connsiteY39" fmla="*/ 91281 h 134539"/>
                  <a:gd name="connsiteX40" fmla="*/ 64830 w 109536"/>
                  <a:gd name="connsiteY40" fmla="*/ 86091 h 134539"/>
                  <a:gd name="connsiteX41" fmla="*/ 67288 w 109536"/>
                  <a:gd name="connsiteY41" fmla="*/ 81483 h 134539"/>
                  <a:gd name="connsiteX42" fmla="*/ 71840 w 109536"/>
                  <a:gd name="connsiteY42" fmla="*/ 79043 h 134539"/>
                  <a:gd name="connsiteX43" fmla="*/ 77031 w 109536"/>
                  <a:gd name="connsiteY43" fmla="*/ 79571 h 134539"/>
                  <a:gd name="connsiteX44" fmla="*/ 81037 w 109536"/>
                  <a:gd name="connsiteY44" fmla="*/ 82904 h 134539"/>
                  <a:gd name="connsiteX45" fmla="*/ 82494 w 109536"/>
                  <a:gd name="connsiteY45" fmla="*/ 87912 h 134539"/>
                  <a:gd name="connsiteX46" fmla="*/ 79853 w 109536"/>
                  <a:gd name="connsiteY46" fmla="*/ 94231 h 134539"/>
                  <a:gd name="connsiteX47" fmla="*/ 73570 w 109536"/>
                  <a:gd name="connsiteY47" fmla="*/ 96844 h 134539"/>
                  <a:gd name="connsiteX48" fmla="*/ 90507 w 109536"/>
                  <a:gd name="connsiteY48" fmla="*/ 68572 h 134539"/>
                  <a:gd name="connsiteX49" fmla="*/ 86500 w 109536"/>
                  <a:gd name="connsiteY49" fmla="*/ 66815 h 134539"/>
                  <a:gd name="connsiteX50" fmla="*/ 69929 w 109536"/>
                  <a:gd name="connsiteY50" fmla="*/ 62909 h 134539"/>
                  <a:gd name="connsiteX51" fmla="*/ 53266 w 109536"/>
                  <a:gd name="connsiteY51" fmla="*/ 66815 h 134539"/>
                  <a:gd name="connsiteX52" fmla="*/ 39699 w 109536"/>
                  <a:gd name="connsiteY52" fmla="*/ 70065 h 134539"/>
                  <a:gd name="connsiteX53" fmla="*/ 26132 w 109536"/>
                  <a:gd name="connsiteY53" fmla="*/ 66815 h 134539"/>
                  <a:gd name="connsiteX54" fmla="*/ 19030 w 109536"/>
                  <a:gd name="connsiteY54" fmla="*/ 64038 h 134539"/>
                  <a:gd name="connsiteX55" fmla="*/ 19030 w 109536"/>
                  <a:gd name="connsiteY55" fmla="*/ 25795 h 134539"/>
                  <a:gd name="connsiteX56" fmla="*/ 20942 w 109536"/>
                  <a:gd name="connsiteY56" fmla="*/ 21097 h 134539"/>
                  <a:gd name="connsiteX57" fmla="*/ 25676 w 109536"/>
                  <a:gd name="connsiteY57" fmla="*/ 19148 h 134539"/>
                  <a:gd name="connsiteX58" fmla="*/ 59184 w 109536"/>
                  <a:gd name="connsiteY58" fmla="*/ 19148 h 134539"/>
                  <a:gd name="connsiteX59" fmla="*/ 81310 w 109536"/>
                  <a:gd name="connsiteY59" fmla="*/ 28445 h 134539"/>
                  <a:gd name="connsiteX60" fmla="*/ 90597 w 109536"/>
                  <a:gd name="connsiteY60" fmla="*/ 50798 h 134539"/>
                  <a:gd name="connsiteX61" fmla="*/ 90507 w 109536"/>
                  <a:gd name="connsiteY61" fmla="*/ 68572 h 13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9536" h="134539">
                    <a:moveTo>
                      <a:pt x="59093" y="0"/>
                    </a:moveTo>
                    <a:lnTo>
                      <a:pt x="25586" y="0"/>
                    </a:lnTo>
                    <a:cubicBezTo>
                      <a:pt x="18757" y="9"/>
                      <a:pt x="12292" y="2722"/>
                      <a:pt x="7466" y="7557"/>
                    </a:cubicBezTo>
                    <a:cubicBezTo>
                      <a:pt x="2640" y="12383"/>
                      <a:pt x="0" y="18939"/>
                      <a:pt x="0" y="25777"/>
                    </a:cubicBezTo>
                    <a:lnTo>
                      <a:pt x="0" y="108745"/>
                    </a:lnTo>
                    <a:cubicBezTo>
                      <a:pt x="0" y="115583"/>
                      <a:pt x="2640" y="122139"/>
                      <a:pt x="7466" y="126974"/>
                    </a:cubicBezTo>
                    <a:cubicBezTo>
                      <a:pt x="12292" y="131808"/>
                      <a:pt x="18757" y="134531"/>
                      <a:pt x="25586" y="134540"/>
                    </a:cubicBezTo>
                    <a:lnTo>
                      <a:pt x="59093" y="134540"/>
                    </a:lnTo>
                    <a:cubicBezTo>
                      <a:pt x="72478" y="134494"/>
                      <a:pt x="85226" y="129131"/>
                      <a:pt x="94695" y="119598"/>
                    </a:cubicBezTo>
                    <a:cubicBezTo>
                      <a:pt x="104165" y="110074"/>
                      <a:pt x="109445" y="97163"/>
                      <a:pt x="109537" y="83696"/>
                    </a:cubicBezTo>
                    <a:lnTo>
                      <a:pt x="109537" y="50844"/>
                    </a:lnTo>
                    <a:cubicBezTo>
                      <a:pt x="109537" y="37368"/>
                      <a:pt x="104165" y="24439"/>
                      <a:pt x="94695" y="14905"/>
                    </a:cubicBezTo>
                    <a:cubicBezTo>
                      <a:pt x="85317" y="5372"/>
                      <a:pt x="72478" y="18"/>
                      <a:pt x="59093" y="0"/>
                    </a:cubicBezTo>
                    <a:close/>
                    <a:moveTo>
                      <a:pt x="33234" y="92273"/>
                    </a:moveTo>
                    <a:cubicBezTo>
                      <a:pt x="32050" y="92273"/>
                      <a:pt x="30958" y="91927"/>
                      <a:pt x="29956" y="91281"/>
                    </a:cubicBezTo>
                    <a:cubicBezTo>
                      <a:pt x="29046" y="90634"/>
                      <a:pt x="28317" y="89715"/>
                      <a:pt x="27862" y="88640"/>
                    </a:cubicBezTo>
                    <a:cubicBezTo>
                      <a:pt x="27406" y="87566"/>
                      <a:pt x="27316" y="86391"/>
                      <a:pt x="27498" y="85244"/>
                    </a:cubicBezTo>
                    <a:cubicBezTo>
                      <a:pt x="27771" y="84106"/>
                      <a:pt x="28317" y="83059"/>
                      <a:pt x="29137" y="82239"/>
                    </a:cubicBezTo>
                    <a:cubicBezTo>
                      <a:pt x="29956" y="81420"/>
                      <a:pt x="30958" y="80864"/>
                      <a:pt x="32141" y="80637"/>
                    </a:cubicBezTo>
                    <a:cubicBezTo>
                      <a:pt x="33234" y="80409"/>
                      <a:pt x="34418" y="80536"/>
                      <a:pt x="35510" y="80983"/>
                    </a:cubicBezTo>
                    <a:cubicBezTo>
                      <a:pt x="36512" y="81429"/>
                      <a:pt x="37423" y="82184"/>
                      <a:pt x="38060" y="83150"/>
                    </a:cubicBezTo>
                    <a:cubicBezTo>
                      <a:pt x="38698" y="84115"/>
                      <a:pt x="39062" y="85253"/>
                      <a:pt x="39062" y="86418"/>
                    </a:cubicBezTo>
                    <a:cubicBezTo>
                      <a:pt x="39062" y="87183"/>
                      <a:pt x="38879" y="87948"/>
                      <a:pt x="38606" y="88658"/>
                    </a:cubicBezTo>
                    <a:cubicBezTo>
                      <a:pt x="38333" y="89378"/>
                      <a:pt x="37878" y="90015"/>
                      <a:pt x="37332" y="90561"/>
                    </a:cubicBezTo>
                    <a:cubicBezTo>
                      <a:pt x="36785" y="91108"/>
                      <a:pt x="36148" y="91536"/>
                      <a:pt x="35419" y="91827"/>
                    </a:cubicBezTo>
                    <a:cubicBezTo>
                      <a:pt x="34782" y="92127"/>
                      <a:pt x="33963" y="92273"/>
                      <a:pt x="33234" y="92273"/>
                    </a:cubicBezTo>
                    <a:close/>
                    <a:moveTo>
                      <a:pt x="50716" y="102908"/>
                    </a:moveTo>
                    <a:cubicBezTo>
                      <a:pt x="49897" y="102908"/>
                      <a:pt x="49077" y="102671"/>
                      <a:pt x="48440" y="102216"/>
                    </a:cubicBezTo>
                    <a:cubicBezTo>
                      <a:pt x="47712" y="101761"/>
                      <a:pt x="47257" y="101114"/>
                      <a:pt x="46892" y="100368"/>
                    </a:cubicBezTo>
                    <a:cubicBezTo>
                      <a:pt x="46619" y="99612"/>
                      <a:pt x="46528" y="98783"/>
                      <a:pt x="46710" y="97982"/>
                    </a:cubicBezTo>
                    <a:cubicBezTo>
                      <a:pt x="46801" y="97190"/>
                      <a:pt x="47257" y="96452"/>
                      <a:pt x="47803" y="95879"/>
                    </a:cubicBezTo>
                    <a:cubicBezTo>
                      <a:pt x="48349" y="95305"/>
                      <a:pt x="49077" y="94914"/>
                      <a:pt x="49897" y="94759"/>
                    </a:cubicBezTo>
                    <a:cubicBezTo>
                      <a:pt x="50716" y="94604"/>
                      <a:pt x="51536" y="94686"/>
                      <a:pt x="52264" y="94996"/>
                    </a:cubicBezTo>
                    <a:cubicBezTo>
                      <a:pt x="52992" y="95314"/>
                      <a:pt x="53630" y="95842"/>
                      <a:pt x="54086" y="96525"/>
                    </a:cubicBezTo>
                    <a:cubicBezTo>
                      <a:pt x="54541" y="97199"/>
                      <a:pt x="54814" y="98000"/>
                      <a:pt x="54814" y="98811"/>
                    </a:cubicBezTo>
                    <a:cubicBezTo>
                      <a:pt x="54722" y="99903"/>
                      <a:pt x="54358" y="100941"/>
                      <a:pt x="53539" y="101706"/>
                    </a:cubicBezTo>
                    <a:cubicBezTo>
                      <a:pt x="52811" y="102480"/>
                      <a:pt x="51809" y="102908"/>
                      <a:pt x="50716" y="102908"/>
                    </a:cubicBezTo>
                    <a:close/>
                    <a:moveTo>
                      <a:pt x="73570" y="96844"/>
                    </a:moveTo>
                    <a:cubicBezTo>
                      <a:pt x="71840" y="96844"/>
                      <a:pt x="70110" y="96316"/>
                      <a:pt x="68654" y="95323"/>
                    </a:cubicBezTo>
                    <a:cubicBezTo>
                      <a:pt x="67197" y="94340"/>
                      <a:pt x="66013" y="92929"/>
                      <a:pt x="65376" y="91281"/>
                    </a:cubicBezTo>
                    <a:cubicBezTo>
                      <a:pt x="64647" y="89642"/>
                      <a:pt x="64465" y="87830"/>
                      <a:pt x="64830" y="86091"/>
                    </a:cubicBezTo>
                    <a:cubicBezTo>
                      <a:pt x="65194" y="84342"/>
                      <a:pt x="66013" y="82740"/>
                      <a:pt x="67288" y="81483"/>
                    </a:cubicBezTo>
                    <a:cubicBezTo>
                      <a:pt x="68563" y="80236"/>
                      <a:pt x="70110" y="79380"/>
                      <a:pt x="71840" y="79043"/>
                    </a:cubicBezTo>
                    <a:cubicBezTo>
                      <a:pt x="73570" y="78697"/>
                      <a:pt x="75392" y="78888"/>
                      <a:pt x="77031" y="79571"/>
                    </a:cubicBezTo>
                    <a:cubicBezTo>
                      <a:pt x="78669" y="80263"/>
                      <a:pt x="80035" y="81420"/>
                      <a:pt x="81037" y="82904"/>
                    </a:cubicBezTo>
                    <a:cubicBezTo>
                      <a:pt x="82038" y="84388"/>
                      <a:pt x="82494" y="86136"/>
                      <a:pt x="82494" y="87912"/>
                    </a:cubicBezTo>
                    <a:cubicBezTo>
                      <a:pt x="82494" y="90288"/>
                      <a:pt x="81583" y="92555"/>
                      <a:pt x="79853" y="94231"/>
                    </a:cubicBezTo>
                    <a:cubicBezTo>
                      <a:pt x="78214" y="95906"/>
                      <a:pt x="75938" y="96844"/>
                      <a:pt x="73570" y="96844"/>
                    </a:cubicBezTo>
                    <a:close/>
                    <a:moveTo>
                      <a:pt x="90507" y="68572"/>
                    </a:moveTo>
                    <a:cubicBezTo>
                      <a:pt x="89141" y="68053"/>
                      <a:pt x="87775" y="67470"/>
                      <a:pt x="86500" y="66815"/>
                    </a:cubicBezTo>
                    <a:cubicBezTo>
                      <a:pt x="81310" y="64247"/>
                      <a:pt x="75665" y="62909"/>
                      <a:pt x="69929" y="62909"/>
                    </a:cubicBezTo>
                    <a:cubicBezTo>
                      <a:pt x="64101" y="62909"/>
                      <a:pt x="58456" y="64247"/>
                      <a:pt x="53266" y="66815"/>
                    </a:cubicBezTo>
                    <a:cubicBezTo>
                      <a:pt x="49077" y="68954"/>
                      <a:pt x="44433" y="70065"/>
                      <a:pt x="39699" y="70065"/>
                    </a:cubicBezTo>
                    <a:cubicBezTo>
                      <a:pt x="34964" y="70065"/>
                      <a:pt x="30320" y="68954"/>
                      <a:pt x="26132" y="66815"/>
                    </a:cubicBezTo>
                    <a:cubicBezTo>
                      <a:pt x="23856" y="65667"/>
                      <a:pt x="21488" y="64739"/>
                      <a:pt x="19030" y="64038"/>
                    </a:cubicBezTo>
                    <a:lnTo>
                      <a:pt x="19030" y="25795"/>
                    </a:lnTo>
                    <a:cubicBezTo>
                      <a:pt x="19030" y="24029"/>
                      <a:pt x="19758" y="22344"/>
                      <a:pt x="20942" y="21097"/>
                    </a:cubicBezTo>
                    <a:cubicBezTo>
                      <a:pt x="22217" y="19849"/>
                      <a:pt x="23856" y="19148"/>
                      <a:pt x="25676" y="19148"/>
                    </a:cubicBezTo>
                    <a:lnTo>
                      <a:pt x="59184" y="19148"/>
                    </a:lnTo>
                    <a:cubicBezTo>
                      <a:pt x="67470" y="19167"/>
                      <a:pt x="75483" y="22508"/>
                      <a:pt x="81310" y="28445"/>
                    </a:cubicBezTo>
                    <a:cubicBezTo>
                      <a:pt x="87228" y="34372"/>
                      <a:pt x="90507" y="42413"/>
                      <a:pt x="90597" y="50798"/>
                    </a:cubicBezTo>
                    <a:lnTo>
                      <a:pt x="90507" y="68572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DC591FE7-191B-58A9-DCFF-01A449C1584D}"/>
                  </a:ext>
                </a:extLst>
              </p:cNvPr>
              <p:cNvSpPr/>
              <p:nvPr/>
            </p:nvSpPr>
            <p:spPr>
              <a:xfrm>
                <a:off x="8431114" y="2624381"/>
                <a:ext cx="69360" cy="68574"/>
              </a:xfrm>
              <a:custGeom>
                <a:avLst/>
                <a:gdLst>
                  <a:gd name="connsiteX0" fmla="*/ 59822 w 96334"/>
                  <a:gd name="connsiteY0" fmla="*/ 95242 h 95241"/>
                  <a:gd name="connsiteX1" fmla="*/ 36695 w 96334"/>
                  <a:gd name="connsiteY1" fmla="*/ 95242 h 95241"/>
                  <a:gd name="connsiteX2" fmla="*/ 0 w 96334"/>
                  <a:gd name="connsiteY2" fmla="*/ 0 h 95241"/>
                  <a:gd name="connsiteX3" fmla="*/ 19668 w 96334"/>
                  <a:gd name="connsiteY3" fmla="*/ 0 h 95241"/>
                  <a:gd name="connsiteX4" fmla="*/ 48350 w 96334"/>
                  <a:gd name="connsiteY4" fmla="*/ 73844 h 95241"/>
                  <a:gd name="connsiteX5" fmla="*/ 76758 w 96334"/>
                  <a:gd name="connsiteY5" fmla="*/ 0 h 95241"/>
                  <a:gd name="connsiteX6" fmla="*/ 96335 w 96334"/>
                  <a:gd name="connsiteY6" fmla="*/ 0 h 95241"/>
                  <a:gd name="connsiteX7" fmla="*/ 59822 w 96334"/>
                  <a:gd name="connsiteY7" fmla="*/ 95242 h 9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334" h="95241">
                    <a:moveTo>
                      <a:pt x="59822" y="95242"/>
                    </a:moveTo>
                    <a:lnTo>
                      <a:pt x="36695" y="95242"/>
                    </a:lnTo>
                    <a:lnTo>
                      <a:pt x="0" y="0"/>
                    </a:lnTo>
                    <a:lnTo>
                      <a:pt x="19668" y="0"/>
                    </a:lnTo>
                    <a:lnTo>
                      <a:pt x="48350" y="73844"/>
                    </a:lnTo>
                    <a:lnTo>
                      <a:pt x="76758" y="0"/>
                    </a:lnTo>
                    <a:lnTo>
                      <a:pt x="96335" y="0"/>
                    </a:lnTo>
                    <a:lnTo>
                      <a:pt x="59822" y="95242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38885852-BBBA-172D-4436-24A32EDFF5F9}"/>
                  </a:ext>
                </a:extLst>
              </p:cNvPr>
              <p:cNvSpPr/>
              <p:nvPr/>
            </p:nvSpPr>
            <p:spPr>
              <a:xfrm>
                <a:off x="8041944" y="2637055"/>
                <a:ext cx="14245" cy="14355"/>
              </a:xfrm>
              <a:custGeom>
                <a:avLst/>
                <a:gdLst>
                  <a:gd name="connsiteX0" fmla="*/ 0 w 19785"/>
                  <a:gd name="connsiteY0" fmla="*/ 9970 h 19938"/>
                  <a:gd name="connsiteX1" fmla="*/ 1666 w 19785"/>
                  <a:gd name="connsiteY1" fmla="*/ 15506 h 19938"/>
                  <a:gd name="connsiteX2" fmla="*/ 6100 w 19785"/>
                  <a:gd name="connsiteY2" fmla="*/ 19176 h 19938"/>
                  <a:gd name="connsiteX3" fmla="*/ 11818 w 19785"/>
                  <a:gd name="connsiteY3" fmla="*/ 19749 h 19938"/>
                  <a:gd name="connsiteX4" fmla="*/ 16890 w 19785"/>
                  <a:gd name="connsiteY4" fmla="*/ 17018 h 19938"/>
                  <a:gd name="connsiteX5" fmla="*/ 19594 w 19785"/>
                  <a:gd name="connsiteY5" fmla="*/ 11910 h 19938"/>
                  <a:gd name="connsiteX6" fmla="*/ 19030 w 19785"/>
                  <a:gd name="connsiteY6" fmla="*/ 6155 h 19938"/>
                  <a:gd name="connsiteX7" fmla="*/ 15388 w 19785"/>
                  <a:gd name="connsiteY7" fmla="*/ 1675 h 19938"/>
                  <a:gd name="connsiteX8" fmla="*/ 9888 w 19785"/>
                  <a:gd name="connsiteY8" fmla="*/ 0 h 19938"/>
                  <a:gd name="connsiteX9" fmla="*/ 2895 w 19785"/>
                  <a:gd name="connsiteY9" fmla="*/ 2923 h 19938"/>
                  <a:gd name="connsiteX10" fmla="*/ 0 w 19785"/>
                  <a:gd name="connsiteY10" fmla="*/ 9970 h 19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785" h="19938">
                    <a:moveTo>
                      <a:pt x="0" y="9970"/>
                    </a:moveTo>
                    <a:cubicBezTo>
                      <a:pt x="0" y="11937"/>
                      <a:pt x="574" y="13867"/>
                      <a:pt x="1666" y="15506"/>
                    </a:cubicBezTo>
                    <a:cubicBezTo>
                      <a:pt x="2750" y="17145"/>
                      <a:pt x="4298" y="18420"/>
                      <a:pt x="6100" y="19176"/>
                    </a:cubicBezTo>
                    <a:cubicBezTo>
                      <a:pt x="7912" y="19931"/>
                      <a:pt x="9906" y="20132"/>
                      <a:pt x="11818" y="19749"/>
                    </a:cubicBezTo>
                    <a:cubicBezTo>
                      <a:pt x="13740" y="19358"/>
                      <a:pt x="15506" y="18411"/>
                      <a:pt x="16890" y="17018"/>
                    </a:cubicBezTo>
                    <a:cubicBezTo>
                      <a:pt x="18274" y="15625"/>
                      <a:pt x="19212" y="13849"/>
                      <a:pt x="19594" y="11910"/>
                    </a:cubicBezTo>
                    <a:cubicBezTo>
                      <a:pt x="19977" y="9979"/>
                      <a:pt x="19786" y="7976"/>
                      <a:pt x="19030" y="6155"/>
                    </a:cubicBezTo>
                    <a:cubicBezTo>
                      <a:pt x="18283" y="4334"/>
                      <a:pt x="17017" y="2777"/>
                      <a:pt x="15388" y="1675"/>
                    </a:cubicBezTo>
                    <a:cubicBezTo>
                      <a:pt x="13758" y="583"/>
                      <a:pt x="11846" y="0"/>
                      <a:pt x="9888" y="0"/>
                    </a:cubicBezTo>
                    <a:cubicBezTo>
                      <a:pt x="7266" y="0"/>
                      <a:pt x="4753" y="1047"/>
                      <a:pt x="2895" y="2923"/>
                    </a:cubicBezTo>
                    <a:cubicBezTo>
                      <a:pt x="1038" y="4789"/>
                      <a:pt x="0" y="7321"/>
                      <a:pt x="0" y="99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3AC9A353-E50F-0484-149C-B201013B2647}"/>
                  </a:ext>
                </a:extLst>
              </p:cNvPr>
              <p:cNvSpPr/>
              <p:nvPr/>
            </p:nvSpPr>
            <p:spPr>
              <a:xfrm>
                <a:off x="8007021" y="2595773"/>
                <a:ext cx="34985" cy="35047"/>
              </a:xfrm>
              <a:custGeom>
                <a:avLst/>
                <a:gdLst>
                  <a:gd name="connsiteX0" fmla="*/ 30539 w 48590"/>
                  <a:gd name="connsiteY0" fmla="*/ 44361 h 48677"/>
                  <a:gd name="connsiteX1" fmla="*/ 33316 w 48590"/>
                  <a:gd name="connsiteY1" fmla="*/ 47074 h 48677"/>
                  <a:gd name="connsiteX2" fmla="*/ 36913 w 48590"/>
                  <a:gd name="connsiteY2" fmla="*/ 48513 h 48677"/>
                  <a:gd name="connsiteX3" fmla="*/ 40783 w 48590"/>
                  <a:gd name="connsiteY3" fmla="*/ 48458 h 48677"/>
                  <a:gd name="connsiteX4" fmla="*/ 44334 w 48590"/>
                  <a:gd name="connsiteY4" fmla="*/ 46901 h 48677"/>
                  <a:gd name="connsiteX5" fmla="*/ 47020 w 48590"/>
                  <a:gd name="connsiteY5" fmla="*/ 44097 h 48677"/>
                  <a:gd name="connsiteX6" fmla="*/ 48431 w 48590"/>
                  <a:gd name="connsiteY6" fmla="*/ 40473 h 48677"/>
                  <a:gd name="connsiteX7" fmla="*/ 48358 w 48590"/>
                  <a:gd name="connsiteY7" fmla="*/ 36576 h 48677"/>
                  <a:gd name="connsiteX8" fmla="*/ 46810 w 48590"/>
                  <a:gd name="connsiteY8" fmla="*/ 32998 h 48677"/>
                  <a:gd name="connsiteX9" fmla="*/ 24084 w 48590"/>
                  <a:gd name="connsiteY9" fmla="*/ 0 h 48677"/>
                  <a:gd name="connsiteX10" fmla="*/ 0 w 48590"/>
                  <a:gd name="connsiteY10" fmla="*/ 0 h 48677"/>
                  <a:gd name="connsiteX11" fmla="*/ 30539 w 48590"/>
                  <a:gd name="connsiteY11" fmla="*/ 44361 h 4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590" h="48677">
                    <a:moveTo>
                      <a:pt x="30539" y="44361"/>
                    </a:moveTo>
                    <a:cubicBezTo>
                      <a:pt x="31277" y="45445"/>
                      <a:pt x="32224" y="46364"/>
                      <a:pt x="33316" y="47074"/>
                    </a:cubicBezTo>
                    <a:cubicBezTo>
                      <a:pt x="34409" y="47794"/>
                      <a:pt x="35629" y="48276"/>
                      <a:pt x="36913" y="48513"/>
                    </a:cubicBezTo>
                    <a:cubicBezTo>
                      <a:pt x="38197" y="48750"/>
                      <a:pt x="39508" y="48732"/>
                      <a:pt x="40783" y="48458"/>
                    </a:cubicBezTo>
                    <a:cubicBezTo>
                      <a:pt x="42058" y="48176"/>
                      <a:pt x="43259" y="47648"/>
                      <a:pt x="44334" y="46901"/>
                    </a:cubicBezTo>
                    <a:cubicBezTo>
                      <a:pt x="45399" y="46155"/>
                      <a:pt x="46318" y="45199"/>
                      <a:pt x="47020" y="44097"/>
                    </a:cubicBezTo>
                    <a:cubicBezTo>
                      <a:pt x="47721" y="42995"/>
                      <a:pt x="48204" y="41766"/>
                      <a:pt x="48431" y="40473"/>
                    </a:cubicBezTo>
                    <a:cubicBezTo>
                      <a:pt x="48668" y="39180"/>
                      <a:pt x="48640" y="37851"/>
                      <a:pt x="48358" y="36576"/>
                    </a:cubicBezTo>
                    <a:cubicBezTo>
                      <a:pt x="48085" y="35292"/>
                      <a:pt x="47557" y="34081"/>
                      <a:pt x="46810" y="32998"/>
                    </a:cubicBezTo>
                    <a:lnTo>
                      <a:pt x="24084" y="0"/>
                    </a:lnTo>
                    <a:lnTo>
                      <a:pt x="0" y="0"/>
                    </a:lnTo>
                    <a:lnTo>
                      <a:pt x="30539" y="44361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AEBF83A6-E02E-CB7F-877E-F79D2FF98059}"/>
                  </a:ext>
                </a:extLst>
              </p:cNvPr>
              <p:cNvSpPr/>
              <p:nvPr/>
            </p:nvSpPr>
            <p:spPr>
              <a:xfrm>
                <a:off x="8056143" y="2657672"/>
                <a:ext cx="34929" cy="34996"/>
              </a:xfrm>
              <a:custGeom>
                <a:avLst/>
                <a:gdLst>
                  <a:gd name="connsiteX0" fmla="*/ 18010 w 48512"/>
                  <a:gd name="connsiteY0" fmla="*/ 4262 h 48605"/>
                  <a:gd name="connsiteX1" fmla="*/ 11645 w 48512"/>
                  <a:gd name="connsiteY1" fmla="*/ 156 h 48605"/>
                  <a:gd name="connsiteX2" fmla="*/ 4252 w 48512"/>
                  <a:gd name="connsiteY2" fmla="*/ 1777 h 48605"/>
                  <a:gd name="connsiteX3" fmla="*/ 163 w 48512"/>
                  <a:gd name="connsiteY3" fmla="*/ 8178 h 48605"/>
                  <a:gd name="connsiteX4" fmla="*/ 1739 w 48512"/>
                  <a:gd name="connsiteY4" fmla="*/ 15617 h 48605"/>
                  <a:gd name="connsiteX5" fmla="*/ 24429 w 48512"/>
                  <a:gd name="connsiteY5" fmla="*/ 48605 h 48605"/>
                  <a:gd name="connsiteX6" fmla="*/ 48513 w 48512"/>
                  <a:gd name="connsiteY6" fmla="*/ 48605 h 48605"/>
                  <a:gd name="connsiteX7" fmla="*/ 18010 w 48512"/>
                  <a:gd name="connsiteY7" fmla="*/ 4262 h 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512" h="48605">
                    <a:moveTo>
                      <a:pt x="18010" y="4262"/>
                    </a:moveTo>
                    <a:cubicBezTo>
                      <a:pt x="16508" y="2095"/>
                      <a:pt x="14222" y="620"/>
                      <a:pt x="11645" y="156"/>
                    </a:cubicBezTo>
                    <a:cubicBezTo>
                      <a:pt x="9059" y="-308"/>
                      <a:pt x="6410" y="274"/>
                      <a:pt x="4252" y="1777"/>
                    </a:cubicBezTo>
                    <a:cubicBezTo>
                      <a:pt x="2103" y="3279"/>
                      <a:pt x="628" y="5583"/>
                      <a:pt x="163" y="8178"/>
                    </a:cubicBezTo>
                    <a:cubicBezTo>
                      <a:pt x="-310" y="10773"/>
                      <a:pt x="255" y="13450"/>
                      <a:pt x="1739" y="15617"/>
                    </a:cubicBezTo>
                    <a:lnTo>
                      <a:pt x="24429" y="48605"/>
                    </a:lnTo>
                    <a:lnTo>
                      <a:pt x="48513" y="48605"/>
                    </a:lnTo>
                    <a:lnTo>
                      <a:pt x="18010" y="4262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EF549EC9-F1FF-2B9D-756E-1628273DD971}"/>
                  </a:ext>
                </a:extLst>
              </p:cNvPr>
              <p:cNvSpPr/>
              <p:nvPr/>
            </p:nvSpPr>
            <p:spPr>
              <a:xfrm>
                <a:off x="8007020" y="2657628"/>
                <a:ext cx="34960" cy="35038"/>
              </a:xfrm>
              <a:custGeom>
                <a:avLst/>
                <a:gdLst>
                  <a:gd name="connsiteX0" fmla="*/ 24084 w 48556"/>
                  <a:gd name="connsiteY0" fmla="*/ 48665 h 48664"/>
                  <a:gd name="connsiteX1" fmla="*/ 46774 w 48556"/>
                  <a:gd name="connsiteY1" fmla="*/ 15676 h 48664"/>
                  <a:gd name="connsiteX2" fmla="*/ 48322 w 48556"/>
                  <a:gd name="connsiteY2" fmla="*/ 12107 h 48664"/>
                  <a:gd name="connsiteX3" fmla="*/ 48404 w 48556"/>
                  <a:gd name="connsiteY3" fmla="*/ 8210 h 48664"/>
                  <a:gd name="connsiteX4" fmla="*/ 46983 w 48556"/>
                  <a:gd name="connsiteY4" fmla="*/ 4586 h 48664"/>
                  <a:gd name="connsiteX5" fmla="*/ 44297 w 48556"/>
                  <a:gd name="connsiteY5" fmla="*/ 1782 h 48664"/>
                  <a:gd name="connsiteX6" fmla="*/ 40746 w 48556"/>
                  <a:gd name="connsiteY6" fmla="*/ 225 h 48664"/>
                  <a:gd name="connsiteX7" fmla="*/ 36876 w 48556"/>
                  <a:gd name="connsiteY7" fmla="*/ 161 h 48664"/>
                  <a:gd name="connsiteX8" fmla="*/ 33280 w 48556"/>
                  <a:gd name="connsiteY8" fmla="*/ 1599 h 48664"/>
                  <a:gd name="connsiteX9" fmla="*/ 30503 w 48556"/>
                  <a:gd name="connsiteY9" fmla="*/ 4322 h 48664"/>
                  <a:gd name="connsiteX10" fmla="*/ 0 w 48556"/>
                  <a:gd name="connsiteY10" fmla="*/ 48665 h 48664"/>
                  <a:gd name="connsiteX11" fmla="*/ 24084 w 48556"/>
                  <a:gd name="connsiteY11" fmla="*/ 48665 h 4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556" h="48664">
                    <a:moveTo>
                      <a:pt x="24084" y="48665"/>
                    </a:moveTo>
                    <a:lnTo>
                      <a:pt x="46774" y="15676"/>
                    </a:lnTo>
                    <a:cubicBezTo>
                      <a:pt x="47521" y="14602"/>
                      <a:pt x="48048" y="13391"/>
                      <a:pt x="48322" y="12107"/>
                    </a:cubicBezTo>
                    <a:cubicBezTo>
                      <a:pt x="48604" y="10823"/>
                      <a:pt x="48631" y="9503"/>
                      <a:pt x="48404" y="8210"/>
                    </a:cubicBezTo>
                    <a:cubicBezTo>
                      <a:pt x="48167" y="6917"/>
                      <a:pt x="47684" y="5688"/>
                      <a:pt x="46983" y="4586"/>
                    </a:cubicBezTo>
                    <a:cubicBezTo>
                      <a:pt x="46282" y="3475"/>
                      <a:pt x="45363" y="2528"/>
                      <a:pt x="44297" y="1782"/>
                    </a:cubicBezTo>
                    <a:cubicBezTo>
                      <a:pt x="43223" y="1026"/>
                      <a:pt x="42021" y="507"/>
                      <a:pt x="40746" y="225"/>
                    </a:cubicBezTo>
                    <a:cubicBezTo>
                      <a:pt x="39472" y="-49"/>
                      <a:pt x="38160" y="-76"/>
                      <a:pt x="36876" y="161"/>
                    </a:cubicBezTo>
                    <a:cubicBezTo>
                      <a:pt x="35593" y="398"/>
                      <a:pt x="34373" y="889"/>
                      <a:pt x="33280" y="1599"/>
                    </a:cubicBezTo>
                    <a:cubicBezTo>
                      <a:pt x="32187" y="2319"/>
                      <a:pt x="31241" y="3238"/>
                      <a:pt x="30503" y="4322"/>
                    </a:cubicBezTo>
                    <a:lnTo>
                      <a:pt x="0" y="48665"/>
                    </a:lnTo>
                    <a:lnTo>
                      <a:pt x="24084" y="48665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424E58C4-02C8-52B5-F739-662EFA7E12DA}"/>
                  </a:ext>
                </a:extLst>
              </p:cNvPr>
              <p:cNvSpPr/>
              <p:nvPr/>
            </p:nvSpPr>
            <p:spPr>
              <a:xfrm>
                <a:off x="8056137" y="2595773"/>
                <a:ext cx="34960" cy="35034"/>
              </a:xfrm>
              <a:custGeom>
                <a:avLst/>
                <a:gdLst>
                  <a:gd name="connsiteX0" fmla="*/ 24473 w 48556"/>
                  <a:gd name="connsiteY0" fmla="*/ 0 h 48659"/>
                  <a:gd name="connsiteX1" fmla="*/ 1782 w 48556"/>
                  <a:gd name="connsiteY1" fmla="*/ 32989 h 48659"/>
                  <a:gd name="connsiteX2" fmla="*/ 234 w 48556"/>
                  <a:gd name="connsiteY2" fmla="*/ 36558 h 48659"/>
                  <a:gd name="connsiteX3" fmla="*/ 152 w 48556"/>
                  <a:gd name="connsiteY3" fmla="*/ 40455 h 48659"/>
                  <a:gd name="connsiteX4" fmla="*/ 1573 w 48556"/>
                  <a:gd name="connsiteY4" fmla="*/ 44079 h 48659"/>
                  <a:gd name="connsiteX5" fmla="*/ 4259 w 48556"/>
                  <a:gd name="connsiteY5" fmla="*/ 46883 h 48659"/>
                  <a:gd name="connsiteX6" fmla="*/ 7810 w 48556"/>
                  <a:gd name="connsiteY6" fmla="*/ 48440 h 48659"/>
                  <a:gd name="connsiteX7" fmla="*/ 11680 w 48556"/>
                  <a:gd name="connsiteY7" fmla="*/ 48495 h 48659"/>
                  <a:gd name="connsiteX8" fmla="*/ 15276 w 48556"/>
                  <a:gd name="connsiteY8" fmla="*/ 47056 h 48659"/>
                  <a:gd name="connsiteX9" fmla="*/ 18053 w 48556"/>
                  <a:gd name="connsiteY9" fmla="*/ 44343 h 48659"/>
                  <a:gd name="connsiteX10" fmla="*/ 48556 w 48556"/>
                  <a:gd name="connsiteY10" fmla="*/ 0 h 48659"/>
                  <a:gd name="connsiteX11" fmla="*/ 24473 w 48556"/>
                  <a:gd name="connsiteY11" fmla="*/ 0 h 4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8556" h="48659">
                    <a:moveTo>
                      <a:pt x="24473" y="0"/>
                    </a:moveTo>
                    <a:lnTo>
                      <a:pt x="1782" y="32989"/>
                    </a:lnTo>
                    <a:cubicBezTo>
                      <a:pt x="1036" y="34063"/>
                      <a:pt x="507" y="35274"/>
                      <a:pt x="234" y="36558"/>
                    </a:cubicBezTo>
                    <a:cubicBezTo>
                      <a:pt x="-48" y="37833"/>
                      <a:pt x="-75" y="39162"/>
                      <a:pt x="152" y="40455"/>
                    </a:cubicBezTo>
                    <a:cubicBezTo>
                      <a:pt x="389" y="41748"/>
                      <a:pt x="862" y="42977"/>
                      <a:pt x="1573" y="44079"/>
                    </a:cubicBezTo>
                    <a:cubicBezTo>
                      <a:pt x="2274" y="45190"/>
                      <a:pt x="3184" y="46137"/>
                      <a:pt x="4259" y="46883"/>
                    </a:cubicBezTo>
                    <a:cubicBezTo>
                      <a:pt x="5333" y="47630"/>
                      <a:pt x="6535" y="48158"/>
                      <a:pt x="7810" y="48440"/>
                    </a:cubicBezTo>
                    <a:cubicBezTo>
                      <a:pt x="9085" y="48713"/>
                      <a:pt x="10396" y="48732"/>
                      <a:pt x="11680" y="48495"/>
                    </a:cubicBezTo>
                    <a:cubicBezTo>
                      <a:pt x="12964" y="48258"/>
                      <a:pt x="14184" y="47775"/>
                      <a:pt x="15276" y="47056"/>
                    </a:cubicBezTo>
                    <a:cubicBezTo>
                      <a:pt x="16369" y="46346"/>
                      <a:pt x="17307" y="45426"/>
                      <a:pt x="18053" y="44343"/>
                    </a:cubicBezTo>
                    <a:lnTo>
                      <a:pt x="48556" y="0"/>
                    </a:lnTo>
                    <a:lnTo>
                      <a:pt x="244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F51750C6-E35B-2F3A-9F50-57C3B5D46B88}"/>
                  </a:ext>
                </a:extLst>
              </p:cNvPr>
              <p:cNvSpPr/>
              <p:nvPr/>
            </p:nvSpPr>
            <p:spPr>
              <a:xfrm>
                <a:off x="8500541" y="2595772"/>
                <a:ext cx="21830" cy="27140"/>
              </a:xfrm>
              <a:custGeom>
                <a:avLst/>
                <a:gdLst>
                  <a:gd name="connsiteX0" fmla="*/ 17937 w 30320"/>
                  <a:gd name="connsiteY0" fmla="*/ 5536 h 37695"/>
                  <a:gd name="connsiteX1" fmla="*/ 17937 w 30320"/>
                  <a:gd name="connsiteY1" fmla="*/ 37696 h 37695"/>
                  <a:gd name="connsiteX2" fmla="*/ 12383 w 30320"/>
                  <a:gd name="connsiteY2" fmla="*/ 37696 h 37695"/>
                  <a:gd name="connsiteX3" fmla="*/ 12383 w 30320"/>
                  <a:gd name="connsiteY3" fmla="*/ 5536 h 37695"/>
                  <a:gd name="connsiteX4" fmla="*/ 0 w 30320"/>
                  <a:gd name="connsiteY4" fmla="*/ 5536 h 37695"/>
                  <a:gd name="connsiteX5" fmla="*/ 0 w 30320"/>
                  <a:gd name="connsiteY5" fmla="*/ 0 h 37695"/>
                  <a:gd name="connsiteX6" fmla="*/ 30320 w 30320"/>
                  <a:gd name="connsiteY6" fmla="*/ 0 h 37695"/>
                  <a:gd name="connsiteX7" fmla="*/ 30320 w 30320"/>
                  <a:gd name="connsiteY7" fmla="*/ 5536 h 37695"/>
                  <a:gd name="connsiteX8" fmla="*/ 17937 w 30320"/>
                  <a:gd name="connsiteY8" fmla="*/ 5536 h 3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20" h="37695">
                    <a:moveTo>
                      <a:pt x="17937" y="5536"/>
                    </a:moveTo>
                    <a:lnTo>
                      <a:pt x="17937" y="37696"/>
                    </a:lnTo>
                    <a:lnTo>
                      <a:pt x="12383" y="37696"/>
                    </a:lnTo>
                    <a:lnTo>
                      <a:pt x="12383" y="5536"/>
                    </a:lnTo>
                    <a:lnTo>
                      <a:pt x="0" y="5536"/>
                    </a:lnTo>
                    <a:lnTo>
                      <a:pt x="0" y="0"/>
                    </a:lnTo>
                    <a:lnTo>
                      <a:pt x="30320" y="0"/>
                    </a:lnTo>
                    <a:lnTo>
                      <a:pt x="30320" y="5536"/>
                    </a:lnTo>
                    <a:lnTo>
                      <a:pt x="17937" y="5536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E7D3120C-764D-7626-E7F9-9F180637F1C8}"/>
                  </a:ext>
                </a:extLst>
              </p:cNvPr>
              <p:cNvSpPr/>
              <p:nvPr/>
            </p:nvSpPr>
            <p:spPr>
              <a:xfrm>
                <a:off x="8524732" y="2595772"/>
                <a:ext cx="26420" cy="27140"/>
              </a:xfrm>
              <a:custGeom>
                <a:avLst/>
                <a:gdLst>
                  <a:gd name="connsiteX0" fmla="*/ 31232 w 36694"/>
                  <a:gd name="connsiteY0" fmla="*/ 10007 h 37695"/>
                  <a:gd name="connsiteX1" fmla="*/ 18302 w 36694"/>
                  <a:gd name="connsiteY1" fmla="*/ 23829 h 37695"/>
                  <a:gd name="connsiteX2" fmla="*/ 5463 w 36694"/>
                  <a:gd name="connsiteY2" fmla="*/ 10007 h 37695"/>
                  <a:gd name="connsiteX3" fmla="*/ 5463 w 36694"/>
                  <a:gd name="connsiteY3" fmla="*/ 37696 h 37695"/>
                  <a:gd name="connsiteX4" fmla="*/ 0 w 36694"/>
                  <a:gd name="connsiteY4" fmla="*/ 37696 h 37695"/>
                  <a:gd name="connsiteX5" fmla="*/ 0 w 36694"/>
                  <a:gd name="connsiteY5" fmla="*/ 0 h 37695"/>
                  <a:gd name="connsiteX6" fmla="*/ 3642 w 36694"/>
                  <a:gd name="connsiteY6" fmla="*/ 0 h 37695"/>
                  <a:gd name="connsiteX7" fmla="*/ 18302 w 36694"/>
                  <a:gd name="connsiteY7" fmla="*/ 15716 h 37695"/>
                  <a:gd name="connsiteX8" fmla="*/ 33052 w 36694"/>
                  <a:gd name="connsiteY8" fmla="*/ 0 h 37695"/>
                  <a:gd name="connsiteX9" fmla="*/ 36695 w 36694"/>
                  <a:gd name="connsiteY9" fmla="*/ 0 h 37695"/>
                  <a:gd name="connsiteX10" fmla="*/ 36695 w 36694"/>
                  <a:gd name="connsiteY10" fmla="*/ 37696 h 37695"/>
                  <a:gd name="connsiteX11" fmla="*/ 31141 w 36694"/>
                  <a:gd name="connsiteY11" fmla="*/ 37696 h 37695"/>
                  <a:gd name="connsiteX12" fmla="*/ 31232 w 36694"/>
                  <a:gd name="connsiteY12" fmla="*/ 10007 h 3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694" h="37695">
                    <a:moveTo>
                      <a:pt x="31232" y="10007"/>
                    </a:moveTo>
                    <a:lnTo>
                      <a:pt x="18302" y="23829"/>
                    </a:lnTo>
                    <a:lnTo>
                      <a:pt x="5463" y="10007"/>
                    </a:lnTo>
                    <a:lnTo>
                      <a:pt x="5463" y="37696"/>
                    </a:lnTo>
                    <a:lnTo>
                      <a:pt x="0" y="37696"/>
                    </a:lnTo>
                    <a:lnTo>
                      <a:pt x="0" y="0"/>
                    </a:lnTo>
                    <a:lnTo>
                      <a:pt x="3642" y="0"/>
                    </a:lnTo>
                    <a:lnTo>
                      <a:pt x="18302" y="15716"/>
                    </a:lnTo>
                    <a:lnTo>
                      <a:pt x="33052" y="0"/>
                    </a:lnTo>
                    <a:lnTo>
                      <a:pt x="36695" y="0"/>
                    </a:lnTo>
                    <a:lnTo>
                      <a:pt x="36695" y="37696"/>
                    </a:lnTo>
                    <a:lnTo>
                      <a:pt x="31141" y="37696"/>
                    </a:lnTo>
                    <a:lnTo>
                      <a:pt x="31232" y="10007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0E40DD8A-EB7C-223E-6B6C-BAE059693480}"/>
                </a:ext>
              </a:extLst>
            </p:cNvPr>
            <p:cNvSpPr txBox="1"/>
            <p:nvPr/>
          </p:nvSpPr>
          <p:spPr>
            <a:xfrm>
              <a:off x="8703262" y="3685124"/>
              <a:ext cx="923330" cy="1384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defRPr sz="800">
                  <a:solidFill>
                    <a:schemeClr val="accent3"/>
                  </a:solidFill>
                  <a:effectLst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defRPr>
              </a:lvl1pPr>
            </a:lstStyle>
            <a:p>
              <a:r>
                <a:rPr lang="zh-CN" altLang="en-US" sz="900"/>
                <a:t>可开发性优化平台</a:t>
              </a:r>
            </a:p>
          </p:txBody>
        </p:sp>
        <p:grpSp>
          <p:nvGrpSpPr>
            <p:cNvPr id="97" name="图形 3">
              <a:extLst>
                <a:ext uri="{FF2B5EF4-FFF2-40B4-BE49-F238E27FC236}">
                  <a16:creationId xmlns:a16="http://schemas.microsoft.com/office/drawing/2014/main" id="{5661FB7E-D708-A79F-804C-55A1388E9920}"/>
                </a:ext>
              </a:extLst>
            </p:cNvPr>
            <p:cNvGrpSpPr/>
            <p:nvPr/>
          </p:nvGrpSpPr>
          <p:grpSpPr>
            <a:xfrm>
              <a:off x="8861316" y="4223555"/>
              <a:ext cx="614636" cy="145228"/>
              <a:chOff x="8023987" y="3327113"/>
              <a:chExt cx="519037" cy="122640"/>
            </a:xfrm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A1BA3628-9D95-7231-9C36-29F0F9C25905}"/>
                  </a:ext>
                </a:extLst>
              </p:cNvPr>
              <p:cNvSpPr/>
              <p:nvPr/>
            </p:nvSpPr>
            <p:spPr>
              <a:xfrm>
                <a:off x="8060895" y="3370022"/>
                <a:ext cx="15324" cy="15147"/>
              </a:xfrm>
              <a:custGeom>
                <a:avLst/>
                <a:gdLst>
                  <a:gd name="connsiteX0" fmla="*/ 0 w 21283"/>
                  <a:gd name="connsiteY0" fmla="*/ 10507 h 21037"/>
                  <a:gd name="connsiteX1" fmla="*/ 1784 w 21283"/>
                  <a:gd name="connsiteY1" fmla="*/ 16353 h 21037"/>
                  <a:gd name="connsiteX2" fmla="*/ 6556 w 21283"/>
                  <a:gd name="connsiteY2" fmla="*/ 20232 h 21037"/>
                  <a:gd name="connsiteX3" fmla="*/ 12711 w 21283"/>
                  <a:gd name="connsiteY3" fmla="*/ 20833 h 21037"/>
                  <a:gd name="connsiteX4" fmla="*/ 18165 w 21283"/>
                  <a:gd name="connsiteY4" fmla="*/ 17965 h 21037"/>
                  <a:gd name="connsiteX5" fmla="*/ 21079 w 21283"/>
                  <a:gd name="connsiteY5" fmla="*/ 12574 h 21037"/>
                  <a:gd name="connsiteX6" fmla="*/ 20477 w 21283"/>
                  <a:gd name="connsiteY6" fmla="*/ 6492 h 21037"/>
                  <a:gd name="connsiteX7" fmla="*/ 16553 w 21283"/>
                  <a:gd name="connsiteY7" fmla="*/ 1766 h 21037"/>
                  <a:gd name="connsiteX8" fmla="*/ 10644 w 21283"/>
                  <a:gd name="connsiteY8" fmla="*/ 0 h 21037"/>
                  <a:gd name="connsiteX9" fmla="*/ 3123 w 21283"/>
                  <a:gd name="connsiteY9" fmla="*/ 3077 h 21037"/>
                  <a:gd name="connsiteX10" fmla="*/ 0 w 21283"/>
                  <a:gd name="connsiteY10" fmla="*/ 10507 h 2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83" h="21037">
                    <a:moveTo>
                      <a:pt x="0" y="10507"/>
                    </a:moveTo>
                    <a:cubicBezTo>
                      <a:pt x="0" y="12583"/>
                      <a:pt x="619" y="14623"/>
                      <a:pt x="1784" y="16353"/>
                    </a:cubicBezTo>
                    <a:cubicBezTo>
                      <a:pt x="2950" y="18083"/>
                      <a:pt x="4616" y="19430"/>
                      <a:pt x="6556" y="20232"/>
                    </a:cubicBezTo>
                    <a:cubicBezTo>
                      <a:pt x="8504" y="21033"/>
                      <a:pt x="10644" y="21242"/>
                      <a:pt x="12711" y="20833"/>
                    </a:cubicBezTo>
                    <a:cubicBezTo>
                      <a:pt x="14778" y="20432"/>
                      <a:pt x="16672" y="19430"/>
                      <a:pt x="18165" y="17965"/>
                    </a:cubicBezTo>
                    <a:cubicBezTo>
                      <a:pt x="19649" y="16489"/>
                      <a:pt x="20669" y="14614"/>
                      <a:pt x="21079" y="12574"/>
                    </a:cubicBezTo>
                    <a:cubicBezTo>
                      <a:pt x="21488" y="10535"/>
                      <a:pt x="21279" y="8413"/>
                      <a:pt x="20477" y="6492"/>
                    </a:cubicBezTo>
                    <a:cubicBezTo>
                      <a:pt x="19667" y="4571"/>
                      <a:pt x="18302" y="2923"/>
                      <a:pt x="16553" y="1766"/>
                    </a:cubicBezTo>
                    <a:cubicBezTo>
                      <a:pt x="14805" y="610"/>
                      <a:pt x="12747" y="0"/>
                      <a:pt x="10644" y="0"/>
                    </a:cubicBezTo>
                    <a:cubicBezTo>
                      <a:pt x="7822" y="0"/>
                      <a:pt x="5117" y="1101"/>
                      <a:pt x="3123" y="3077"/>
                    </a:cubicBezTo>
                    <a:cubicBezTo>
                      <a:pt x="1120" y="5044"/>
                      <a:pt x="0" y="7712"/>
                      <a:pt x="0" y="105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369F146-266A-849E-EA33-5550A2376B57}"/>
                  </a:ext>
                </a:extLst>
              </p:cNvPr>
              <p:cNvSpPr/>
              <p:nvPr/>
            </p:nvSpPr>
            <p:spPr>
              <a:xfrm>
                <a:off x="8024040" y="3391303"/>
                <a:ext cx="36989" cy="36219"/>
              </a:xfrm>
              <a:custGeom>
                <a:avLst/>
                <a:gdLst>
                  <a:gd name="connsiteX0" fmla="*/ 25686 w 51374"/>
                  <a:gd name="connsiteY0" fmla="*/ 50305 h 50304"/>
                  <a:gd name="connsiteX1" fmla="*/ 49487 w 51374"/>
                  <a:gd name="connsiteY1" fmla="*/ 16378 h 50304"/>
                  <a:gd name="connsiteX2" fmla="*/ 51135 w 51374"/>
                  <a:gd name="connsiteY2" fmla="*/ 12645 h 50304"/>
                  <a:gd name="connsiteX3" fmla="*/ 51208 w 51374"/>
                  <a:gd name="connsiteY3" fmla="*/ 8575 h 50304"/>
                  <a:gd name="connsiteX4" fmla="*/ 49697 w 51374"/>
                  <a:gd name="connsiteY4" fmla="*/ 4787 h 50304"/>
                  <a:gd name="connsiteX5" fmla="*/ 46838 w 51374"/>
                  <a:gd name="connsiteY5" fmla="*/ 1864 h 50304"/>
                  <a:gd name="connsiteX6" fmla="*/ 43068 w 51374"/>
                  <a:gd name="connsiteY6" fmla="*/ 234 h 50304"/>
                  <a:gd name="connsiteX7" fmla="*/ 38953 w 51374"/>
                  <a:gd name="connsiteY7" fmla="*/ 171 h 50304"/>
                  <a:gd name="connsiteX8" fmla="*/ 35119 w 51374"/>
                  <a:gd name="connsiteY8" fmla="*/ 1655 h 50304"/>
                  <a:gd name="connsiteX9" fmla="*/ 32160 w 51374"/>
                  <a:gd name="connsiteY9" fmla="*/ 4487 h 50304"/>
                  <a:gd name="connsiteX10" fmla="*/ 0 w 51374"/>
                  <a:gd name="connsiteY10" fmla="*/ 50277 h 50304"/>
                  <a:gd name="connsiteX11" fmla="*/ 25686 w 51374"/>
                  <a:gd name="connsiteY11" fmla="*/ 50305 h 50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374" h="50304">
                    <a:moveTo>
                      <a:pt x="25686" y="50305"/>
                    </a:moveTo>
                    <a:lnTo>
                      <a:pt x="49487" y="16378"/>
                    </a:lnTo>
                    <a:cubicBezTo>
                      <a:pt x="50279" y="15249"/>
                      <a:pt x="50844" y="13984"/>
                      <a:pt x="51135" y="12645"/>
                    </a:cubicBezTo>
                    <a:cubicBezTo>
                      <a:pt x="51427" y="11306"/>
                      <a:pt x="51454" y="9923"/>
                      <a:pt x="51208" y="8575"/>
                    </a:cubicBezTo>
                    <a:cubicBezTo>
                      <a:pt x="50962" y="7227"/>
                      <a:pt x="50453" y="5944"/>
                      <a:pt x="49697" y="4787"/>
                    </a:cubicBezTo>
                    <a:cubicBezTo>
                      <a:pt x="48950" y="3640"/>
                      <a:pt x="47976" y="2647"/>
                      <a:pt x="46838" y="1864"/>
                    </a:cubicBezTo>
                    <a:cubicBezTo>
                      <a:pt x="45699" y="1081"/>
                      <a:pt x="44416" y="526"/>
                      <a:pt x="43068" y="234"/>
                    </a:cubicBezTo>
                    <a:cubicBezTo>
                      <a:pt x="41711" y="-57"/>
                      <a:pt x="40309" y="-75"/>
                      <a:pt x="38953" y="171"/>
                    </a:cubicBezTo>
                    <a:cubicBezTo>
                      <a:pt x="37587" y="408"/>
                      <a:pt x="36284" y="917"/>
                      <a:pt x="35119" y="1655"/>
                    </a:cubicBezTo>
                    <a:cubicBezTo>
                      <a:pt x="33954" y="2402"/>
                      <a:pt x="32943" y="3358"/>
                      <a:pt x="32160" y="4487"/>
                    </a:cubicBezTo>
                    <a:lnTo>
                      <a:pt x="0" y="50277"/>
                    </a:lnTo>
                    <a:lnTo>
                      <a:pt x="25686" y="50305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98F2B38E-09C5-0AB7-DD4A-9EC3456C8E68}"/>
                  </a:ext>
                </a:extLst>
              </p:cNvPr>
              <p:cNvSpPr/>
              <p:nvPr/>
            </p:nvSpPr>
            <p:spPr>
              <a:xfrm>
                <a:off x="8023987" y="3327362"/>
                <a:ext cx="37035" cy="36268"/>
              </a:xfrm>
              <a:custGeom>
                <a:avLst/>
                <a:gdLst>
                  <a:gd name="connsiteX0" fmla="*/ 32224 w 51437"/>
                  <a:gd name="connsiteY0" fmla="*/ 45891 h 50372"/>
                  <a:gd name="connsiteX1" fmla="*/ 39016 w 51437"/>
                  <a:gd name="connsiteY1" fmla="*/ 50207 h 50372"/>
                  <a:gd name="connsiteX2" fmla="*/ 46901 w 51437"/>
                  <a:gd name="connsiteY2" fmla="*/ 48513 h 50372"/>
                  <a:gd name="connsiteX3" fmla="*/ 51272 w 51437"/>
                  <a:gd name="connsiteY3" fmla="*/ 41802 h 50372"/>
                  <a:gd name="connsiteX4" fmla="*/ 49551 w 51437"/>
                  <a:gd name="connsiteY4" fmla="*/ 33999 h 50372"/>
                  <a:gd name="connsiteX5" fmla="*/ 25686 w 51437"/>
                  <a:gd name="connsiteY5" fmla="*/ 0 h 50372"/>
                  <a:gd name="connsiteX6" fmla="*/ 0 w 51437"/>
                  <a:gd name="connsiteY6" fmla="*/ 0 h 50372"/>
                  <a:gd name="connsiteX7" fmla="*/ 32224 w 51437"/>
                  <a:gd name="connsiteY7" fmla="*/ 45891 h 5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437" h="50372">
                    <a:moveTo>
                      <a:pt x="32224" y="45891"/>
                    </a:moveTo>
                    <a:cubicBezTo>
                      <a:pt x="33817" y="48167"/>
                      <a:pt x="36257" y="49715"/>
                      <a:pt x="39016" y="50207"/>
                    </a:cubicBezTo>
                    <a:cubicBezTo>
                      <a:pt x="41766" y="50698"/>
                      <a:pt x="44607" y="50088"/>
                      <a:pt x="46901" y="48513"/>
                    </a:cubicBezTo>
                    <a:cubicBezTo>
                      <a:pt x="49205" y="46938"/>
                      <a:pt x="50771" y="44516"/>
                      <a:pt x="51272" y="41802"/>
                    </a:cubicBezTo>
                    <a:cubicBezTo>
                      <a:pt x="51764" y="39080"/>
                      <a:pt x="51153" y="36266"/>
                      <a:pt x="49551" y="33999"/>
                    </a:cubicBezTo>
                    <a:lnTo>
                      <a:pt x="25686" y="0"/>
                    </a:lnTo>
                    <a:lnTo>
                      <a:pt x="0" y="0"/>
                    </a:lnTo>
                    <a:lnTo>
                      <a:pt x="32224" y="45891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3B482A33-D7F2-6AED-1231-182F494689D8}"/>
                  </a:ext>
                </a:extLst>
              </p:cNvPr>
              <p:cNvSpPr/>
              <p:nvPr/>
            </p:nvSpPr>
            <p:spPr>
              <a:xfrm>
                <a:off x="8075802" y="3327362"/>
                <a:ext cx="37035" cy="36269"/>
              </a:xfrm>
              <a:custGeom>
                <a:avLst/>
                <a:gdLst>
                  <a:gd name="connsiteX0" fmla="*/ 25753 w 51438"/>
                  <a:gd name="connsiteY0" fmla="*/ 0 h 50373"/>
                  <a:gd name="connsiteX1" fmla="*/ 1887 w 51438"/>
                  <a:gd name="connsiteY1" fmla="*/ 33999 h 50373"/>
                  <a:gd name="connsiteX2" fmla="*/ 240 w 51438"/>
                  <a:gd name="connsiteY2" fmla="*/ 37732 h 50373"/>
                  <a:gd name="connsiteX3" fmla="*/ 167 w 51438"/>
                  <a:gd name="connsiteY3" fmla="*/ 41802 h 50373"/>
                  <a:gd name="connsiteX4" fmla="*/ 1679 w 51438"/>
                  <a:gd name="connsiteY4" fmla="*/ 45581 h 50373"/>
                  <a:gd name="connsiteX5" fmla="*/ 4537 w 51438"/>
                  <a:gd name="connsiteY5" fmla="*/ 48513 h 50373"/>
                  <a:gd name="connsiteX6" fmla="*/ 8316 w 51438"/>
                  <a:gd name="connsiteY6" fmla="*/ 50134 h 50373"/>
                  <a:gd name="connsiteX7" fmla="*/ 12432 w 51438"/>
                  <a:gd name="connsiteY7" fmla="*/ 50207 h 50373"/>
                  <a:gd name="connsiteX8" fmla="*/ 16256 w 51438"/>
                  <a:gd name="connsiteY8" fmla="*/ 48723 h 50373"/>
                  <a:gd name="connsiteX9" fmla="*/ 19224 w 51438"/>
                  <a:gd name="connsiteY9" fmla="*/ 45891 h 50373"/>
                  <a:gd name="connsiteX10" fmla="*/ 51439 w 51438"/>
                  <a:gd name="connsiteY10" fmla="*/ 0 h 50373"/>
                  <a:gd name="connsiteX11" fmla="*/ 25753 w 51438"/>
                  <a:gd name="connsiteY11" fmla="*/ 0 h 5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438" h="50373">
                    <a:moveTo>
                      <a:pt x="25753" y="0"/>
                    </a:moveTo>
                    <a:lnTo>
                      <a:pt x="1887" y="33999"/>
                    </a:lnTo>
                    <a:cubicBezTo>
                      <a:pt x="1096" y="35119"/>
                      <a:pt x="540" y="36394"/>
                      <a:pt x="240" y="37732"/>
                    </a:cubicBezTo>
                    <a:cubicBezTo>
                      <a:pt x="-52" y="39071"/>
                      <a:pt x="-79" y="40446"/>
                      <a:pt x="167" y="41802"/>
                    </a:cubicBezTo>
                    <a:cubicBezTo>
                      <a:pt x="413" y="43150"/>
                      <a:pt x="932" y="44434"/>
                      <a:pt x="1679" y="45581"/>
                    </a:cubicBezTo>
                    <a:cubicBezTo>
                      <a:pt x="2425" y="46737"/>
                      <a:pt x="3399" y="47730"/>
                      <a:pt x="4537" y="48513"/>
                    </a:cubicBezTo>
                    <a:cubicBezTo>
                      <a:pt x="5675" y="49296"/>
                      <a:pt x="6959" y="49842"/>
                      <a:pt x="8316" y="50134"/>
                    </a:cubicBezTo>
                    <a:cubicBezTo>
                      <a:pt x="9663" y="50425"/>
                      <a:pt x="11066" y="50453"/>
                      <a:pt x="12432" y="50207"/>
                    </a:cubicBezTo>
                    <a:cubicBezTo>
                      <a:pt x="13788" y="49961"/>
                      <a:pt x="15090" y="49460"/>
                      <a:pt x="16256" y="48723"/>
                    </a:cubicBezTo>
                    <a:cubicBezTo>
                      <a:pt x="17422" y="47976"/>
                      <a:pt x="18432" y="47020"/>
                      <a:pt x="19224" y="45891"/>
                    </a:cubicBezTo>
                    <a:lnTo>
                      <a:pt x="51439" y="0"/>
                    </a:lnTo>
                    <a:lnTo>
                      <a:pt x="2575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E260169E-210E-604D-EF1F-2C449DF043B6}"/>
                  </a:ext>
                </a:extLst>
              </p:cNvPr>
              <p:cNvSpPr/>
              <p:nvPr/>
            </p:nvSpPr>
            <p:spPr>
              <a:xfrm>
                <a:off x="8075794" y="3391306"/>
                <a:ext cx="36992" cy="36215"/>
              </a:xfrm>
              <a:custGeom>
                <a:avLst/>
                <a:gdLst>
                  <a:gd name="connsiteX0" fmla="*/ 19218 w 51378"/>
                  <a:gd name="connsiteY0" fmla="*/ 4482 h 50299"/>
                  <a:gd name="connsiteX1" fmla="*/ 12425 w 51378"/>
                  <a:gd name="connsiteY1" fmla="*/ 166 h 50299"/>
                  <a:gd name="connsiteX2" fmla="*/ 4541 w 51378"/>
                  <a:gd name="connsiteY2" fmla="*/ 1860 h 50299"/>
                  <a:gd name="connsiteX3" fmla="*/ 170 w 51378"/>
                  <a:gd name="connsiteY3" fmla="*/ 8570 h 50299"/>
                  <a:gd name="connsiteX4" fmla="*/ 1882 w 51378"/>
                  <a:gd name="connsiteY4" fmla="*/ 16373 h 50299"/>
                  <a:gd name="connsiteX5" fmla="*/ 25692 w 51378"/>
                  <a:gd name="connsiteY5" fmla="*/ 50300 h 50299"/>
                  <a:gd name="connsiteX6" fmla="*/ 51378 w 51378"/>
                  <a:gd name="connsiteY6" fmla="*/ 50300 h 50299"/>
                  <a:gd name="connsiteX7" fmla="*/ 19218 w 51378"/>
                  <a:gd name="connsiteY7" fmla="*/ 4482 h 50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378" h="50299">
                    <a:moveTo>
                      <a:pt x="19218" y="4482"/>
                    </a:moveTo>
                    <a:cubicBezTo>
                      <a:pt x="17625" y="2206"/>
                      <a:pt x="15185" y="658"/>
                      <a:pt x="12425" y="166"/>
                    </a:cubicBezTo>
                    <a:cubicBezTo>
                      <a:pt x="9676" y="-325"/>
                      <a:pt x="6835" y="284"/>
                      <a:pt x="4541" y="1860"/>
                    </a:cubicBezTo>
                    <a:cubicBezTo>
                      <a:pt x="2237" y="3435"/>
                      <a:pt x="671" y="5848"/>
                      <a:pt x="170" y="8570"/>
                    </a:cubicBezTo>
                    <a:cubicBezTo>
                      <a:pt x="-331" y="11293"/>
                      <a:pt x="288" y="14097"/>
                      <a:pt x="1882" y="16373"/>
                    </a:cubicBezTo>
                    <a:lnTo>
                      <a:pt x="25692" y="50300"/>
                    </a:lnTo>
                    <a:lnTo>
                      <a:pt x="51378" y="50300"/>
                    </a:lnTo>
                    <a:lnTo>
                      <a:pt x="19218" y="4482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6F6E3DE6-2B0A-1E85-15C9-3F9FB6CB884A}"/>
                  </a:ext>
                </a:extLst>
              </p:cNvPr>
              <p:cNvSpPr/>
              <p:nvPr/>
            </p:nvSpPr>
            <p:spPr>
              <a:xfrm>
                <a:off x="8116280" y="3327422"/>
                <a:ext cx="77162" cy="99766"/>
              </a:xfrm>
              <a:custGeom>
                <a:avLst/>
                <a:gdLst>
                  <a:gd name="connsiteX0" fmla="*/ 12192 w 107169"/>
                  <a:gd name="connsiteY0" fmla="*/ 138565 h 138564"/>
                  <a:gd name="connsiteX1" fmla="*/ 0 w 107169"/>
                  <a:gd name="connsiteY1" fmla="*/ 138565 h 138564"/>
                  <a:gd name="connsiteX2" fmla="*/ 0 w 107169"/>
                  <a:gd name="connsiteY2" fmla="*/ 120609 h 138564"/>
                  <a:gd name="connsiteX3" fmla="*/ 12192 w 107169"/>
                  <a:gd name="connsiteY3" fmla="*/ 120609 h 138564"/>
                  <a:gd name="connsiteX4" fmla="*/ 30776 w 107169"/>
                  <a:gd name="connsiteY4" fmla="*/ 113516 h 138564"/>
                  <a:gd name="connsiteX5" fmla="*/ 40227 w 107169"/>
                  <a:gd name="connsiteY5" fmla="*/ 96170 h 138564"/>
                  <a:gd name="connsiteX6" fmla="*/ 48559 w 107169"/>
                  <a:gd name="connsiteY6" fmla="*/ 39772 h 138564"/>
                  <a:gd name="connsiteX7" fmla="*/ 94604 w 107169"/>
                  <a:gd name="connsiteY7" fmla="*/ 0 h 138564"/>
                  <a:gd name="connsiteX8" fmla="*/ 107169 w 107169"/>
                  <a:gd name="connsiteY8" fmla="*/ 0 h 138564"/>
                  <a:gd name="connsiteX9" fmla="*/ 107169 w 107169"/>
                  <a:gd name="connsiteY9" fmla="*/ 17956 h 138564"/>
                  <a:gd name="connsiteX10" fmla="*/ 94622 w 107169"/>
                  <a:gd name="connsiteY10" fmla="*/ 17956 h 138564"/>
                  <a:gd name="connsiteX11" fmla="*/ 76039 w 107169"/>
                  <a:gd name="connsiteY11" fmla="*/ 25067 h 138564"/>
                  <a:gd name="connsiteX12" fmla="*/ 66587 w 107169"/>
                  <a:gd name="connsiteY12" fmla="*/ 42412 h 138564"/>
                  <a:gd name="connsiteX13" fmla="*/ 58210 w 107169"/>
                  <a:gd name="connsiteY13" fmla="*/ 98765 h 138564"/>
                  <a:gd name="connsiteX14" fmla="*/ 12165 w 107169"/>
                  <a:gd name="connsiteY14" fmla="*/ 138528 h 138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169" h="138564">
                    <a:moveTo>
                      <a:pt x="12192" y="138565"/>
                    </a:moveTo>
                    <a:lnTo>
                      <a:pt x="0" y="138565"/>
                    </a:lnTo>
                    <a:lnTo>
                      <a:pt x="0" y="120609"/>
                    </a:lnTo>
                    <a:lnTo>
                      <a:pt x="12192" y="120609"/>
                    </a:lnTo>
                    <a:cubicBezTo>
                      <a:pt x="19048" y="120509"/>
                      <a:pt x="25640" y="117996"/>
                      <a:pt x="30776" y="113516"/>
                    </a:cubicBezTo>
                    <a:cubicBezTo>
                      <a:pt x="35920" y="109027"/>
                      <a:pt x="39271" y="102881"/>
                      <a:pt x="40227" y="96170"/>
                    </a:cubicBezTo>
                    <a:lnTo>
                      <a:pt x="48559" y="39772"/>
                    </a:lnTo>
                    <a:cubicBezTo>
                      <a:pt x="51909" y="17082"/>
                      <a:pt x="71723" y="0"/>
                      <a:pt x="94604" y="0"/>
                    </a:cubicBezTo>
                    <a:lnTo>
                      <a:pt x="107169" y="0"/>
                    </a:lnTo>
                    <a:lnTo>
                      <a:pt x="107169" y="17956"/>
                    </a:lnTo>
                    <a:lnTo>
                      <a:pt x="94622" y="17956"/>
                    </a:lnTo>
                    <a:cubicBezTo>
                      <a:pt x="87766" y="18056"/>
                      <a:pt x="81174" y="20578"/>
                      <a:pt x="76039" y="25067"/>
                    </a:cubicBezTo>
                    <a:cubicBezTo>
                      <a:pt x="70894" y="29547"/>
                      <a:pt x="67543" y="35702"/>
                      <a:pt x="66587" y="42412"/>
                    </a:cubicBezTo>
                    <a:lnTo>
                      <a:pt x="58210" y="98765"/>
                    </a:lnTo>
                    <a:cubicBezTo>
                      <a:pt x="54859" y="121456"/>
                      <a:pt x="35046" y="138528"/>
                      <a:pt x="12165" y="138528"/>
                    </a:cubicBezTo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8D02BB46-DB8B-5149-0E65-930D2858A27C}"/>
                  </a:ext>
                </a:extLst>
              </p:cNvPr>
              <p:cNvSpPr/>
              <p:nvPr/>
            </p:nvSpPr>
            <p:spPr>
              <a:xfrm>
                <a:off x="8176692" y="3327304"/>
                <a:ext cx="77155" cy="99989"/>
              </a:xfrm>
              <a:custGeom>
                <a:avLst/>
                <a:gdLst>
                  <a:gd name="connsiteX0" fmla="*/ 12192 w 107160"/>
                  <a:gd name="connsiteY0" fmla="*/ 138874 h 138874"/>
                  <a:gd name="connsiteX1" fmla="*/ 0 w 107160"/>
                  <a:gd name="connsiteY1" fmla="*/ 138874 h 138874"/>
                  <a:gd name="connsiteX2" fmla="*/ 0 w 107160"/>
                  <a:gd name="connsiteY2" fmla="*/ 120645 h 138874"/>
                  <a:gd name="connsiteX3" fmla="*/ 12192 w 107160"/>
                  <a:gd name="connsiteY3" fmla="*/ 120645 h 138874"/>
                  <a:gd name="connsiteX4" fmla="*/ 30713 w 107160"/>
                  <a:gd name="connsiteY4" fmla="*/ 113580 h 138874"/>
                  <a:gd name="connsiteX5" fmla="*/ 40136 w 107160"/>
                  <a:gd name="connsiteY5" fmla="*/ 96316 h 138874"/>
                  <a:gd name="connsiteX6" fmla="*/ 48459 w 107160"/>
                  <a:gd name="connsiteY6" fmla="*/ 39927 h 138874"/>
                  <a:gd name="connsiteX7" fmla="*/ 94686 w 107160"/>
                  <a:gd name="connsiteY7" fmla="*/ 0 h 138874"/>
                  <a:gd name="connsiteX8" fmla="*/ 107161 w 107160"/>
                  <a:gd name="connsiteY8" fmla="*/ 0 h 138874"/>
                  <a:gd name="connsiteX9" fmla="*/ 107161 w 107160"/>
                  <a:gd name="connsiteY9" fmla="*/ 18229 h 138874"/>
                  <a:gd name="connsiteX10" fmla="*/ 94595 w 107160"/>
                  <a:gd name="connsiteY10" fmla="*/ 18229 h 138874"/>
                  <a:gd name="connsiteX11" fmla="*/ 76121 w 107160"/>
                  <a:gd name="connsiteY11" fmla="*/ 25295 h 138874"/>
                  <a:gd name="connsiteX12" fmla="*/ 66696 w 107160"/>
                  <a:gd name="connsiteY12" fmla="*/ 42549 h 138874"/>
                  <a:gd name="connsiteX13" fmla="*/ 58420 w 107160"/>
                  <a:gd name="connsiteY13" fmla="*/ 98947 h 138874"/>
                  <a:gd name="connsiteX14" fmla="*/ 12247 w 107160"/>
                  <a:gd name="connsiteY14" fmla="*/ 138874 h 138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160" h="138874">
                    <a:moveTo>
                      <a:pt x="12192" y="138874"/>
                    </a:moveTo>
                    <a:lnTo>
                      <a:pt x="0" y="138874"/>
                    </a:lnTo>
                    <a:lnTo>
                      <a:pt x="0" y="120645"/>
                    </a:lnTo>
                    <a:lnTo>
                      <a:pt x="12192" y="120645"/>
                    </a:lnTo>
                    <a:cubicBezTo>
                      <a:pt x="19021" y="120545"/>
                      <a:pt x="25595" y="118041"/>
                      <a:pt x="30713" y="113580"/>
                    </a:cubicBezTo>
                    <a:cubicBezTo>
                      <a:pt x="35839" y="109118"/>
                      <a:pt x="39180" y="102999"/>
                      <a:pt x="40136" y="96316"/>
                    </a:cubicBezTo>
                    <a:lnTo>
                      <a:pt x="48459" y="39927"/>
                    </a:lnTo>
                    <a:cubicBezTo>
                      <a:pt x="51819" y="17164"/>
                      <a:pt x="71623" y="0"/>
                      <a:pt x="94686" y="0"/>
                    </a:cubicBezTo>
                    <a:lnTo>
                      <a:pt x="107161" y="0"/>
                    </a:lnTo>
                    <a:lnTo>
                      <a:pt x="107161" y="18229"/>
                    </a:lnTo>
                    <a:lnTo>
                      <a:pt x="94595" y="18229"/>
                    </a:lnTo>
                    <a:cubicBezTo>
                      <a:pt x="87766" y="18329"/>
                      <a:pt x="81237" y="20833"/>
                      <a:pt x="76121" y="25295"/>
                    </a:cubicBezTo>
                    <a:cubicBezTo>
                      <a:pt x="71003" y="29756"/>
                      <a:pt x="67662" y="35875"/>
                      <a:pt x="66696" y="42549"/>
                    </a:cubicBezTo>
                    <a:lnTo>
                      <a:pt x="58420" y="98947"/>
                    </a:lnTo>
                    <a:cubicBezTo>
                      <a:pt x="55069" y="121720"/>
                      <a:pt x="35256" y="138874"/>
                      <a:pt x="12247" y="138874"/>
                    </a:cubicBezTo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432992B2-F372-A468-2AC7-4F49BED58D0F}"/>
                  </a:ext>
                </a:extLst>
              </p:cNvPr>
              <p:cNvSpPr/>
              <p:nvPr/>
            </p:nvSpPr>
            <p:spPr>
              <a:xfrm>
                <a:off x="8161168" y="3368744"/>
                <a:ext cx="23568" cy="20198"/>
              </a:xfrm>
              <a:custGeom>
                <a:avLst/>
                <a:gdLst>
                  <a:gd name="connsiteX0" fmla="*/ 32733 w 32733"/>
                  <a:gd name="connsiteY0" fmla="*/ 11554 h 28053"/>
                  <a:gd name="connsiteX1" fmla="*/ 9579 w 32733"/>
                  <a:gd name="connsiteY1" fmla="*/ 11554 h 28053"/>
                  <a:gd name="connsiteX2" fmla="*/ 17737 w 32733"/>
                  <a:gd name="connsiteY2" fmla="*/ 3505 h 28053"/>
                  <a:gd name="connsiteX3" fmla="*/ 14204 w 32733"/>
                  <a:gd name="connsiteY3" fmla="*/ 0 h 28053"/>
                  <a:gd name="connsiteX4" fmla="*/ 0 w 32733"/>
                  <a:gd name="connsiteY4" fmla="*/ 14031 h 28053"/>
                  <a:gd name="connsiteX5" fmla="*/ 14204 w 32733"/>
                  <a:gd name="connsiteY5" fmla="*/ 28053 h 28053"/>
                  <a:gd name="connsiteX6" fmla="*/ 17737 w 32733"/>
                  <a:gd name="connsiteY6" fmla="*/ 24557 h 28053"/>
                  <a:gd name="connsiteX7" fmla="*/ 9579 w 32733"/>
                  <a:gd name="connsiteY7" fmla="*/ 16499 h 28053"/>
                  <a:gd name="connsiteX8" fmla="*/ 32733 w 32733"/>
                  <a:gd name="connsiteY8" fmla="*/ 16499 h 28053"/>
                  <a:gd name="connsiteX9" fmla="*/ 32733 w 32733"/>
                  <a:gd name="connsiteY9" fmla="*/ 11554 h 2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733" h="28053">
                    <a:moveTo>
                      <a:pt x="32733" y="11554"/>
                    </a:moveTo>
                    <a:lnTo>
                      <a:pt x="9579" y="11554"/>
                    </a:lnTo>
                    <a:lnTo>
                      <a:pt x="17737" y="3505"/>
                    </a:lnTo>
                    <a:lnTo>
                      <a:pt x="14204" y="0"/>
                    </a:lnTo>
                    <a:lnTo>
                      <a:pt x="0" y="14031"/>
                    </a:lnTo>
                    <a:lnTo>
                      <a:pt x="14204" y="28053"/>
                    </a:lnTo>
                    <a:lnTo>
                      <a:pt x="17737" y="24557"/>
                    </a:lnTo>
                    <a:lnTo>
                      <a:pt x="9579" y="16499"/>
                    </a:lnTo>
                    <a:lnTo>
                      <a:pt x="32733" y="16499"/>
                    </a:lnTo>
                    <a:lnTo>
                      <a:pt x="32733" y="11554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AC5344BB-D7FB-9475-B72F-C2ECEF0F3443}"/>
                  </a:ext>
                </a:extLst>
              </p:cNvPr>
              <p:cNvSpPr/>
              <p:nvPr/>
            </p:nvSpPr>
            <p:spPr>
              <a:xfrm>
                <a:off x="8113716" y="3368744"/>
                <a:ext cx="35217" cy="20198"/>
              </a:xfrm>
              <a:custGeom>
                <a:avLst/>
                <a:gdLst>
                  <a:gd name="connsiteX0" fmla="*/ 48913 w 48913"/>
                  <a:gd name="connsiteY0" fmla="*/ 11554 h 28053"/>
                  <a:gd name="connsiteX1" fmla="*/ 9579 w 48913"/>
                  <a:gd name="connsiteY1" fmla="*/ 11554 h 28053"/>
                  <a:gd name="connsiteX2" fmla="*/ 17728 w 48913"/>
                  <a:gd name="connsiteY2" fmla="*/ 3505 h 28053"/>
                  <a:gd name="connsiteX3" fmla="*/ 14186 w 48913"/>
                  <a:gd name="connsiteY3" fmla="*/ 0 h 28053"/>
                  <a:gd name="connsiteX4" fmla="*/ 0 w 48913"/>
                  <a:gd name="connsiteY4" fmla="*/ 14031 h 28053"/>
                  <a:gd name="connsiteX5" fmla="*/ 14186 w 48913"/>
                  <a:gd name="connsiteY5" fmla="*/ 28053 h 28053"/>
                  <a:gd name="connsiteX6" fmla="*/ 17728 w 48913"/>
                  <a:gd name="connsiteY6" fmla="*/ 24557 h 28053"/>
                  <a:gd name="connsiteX7" fmla="*/ 9579 w 48913"/>
                  <a:gd name="connsiteY7" fmla="*/ 16499 h 28053"/>
                  <a:gd name="connsiteX8" fmla="*/ 48913 w 48913"/>
                  <a:gd name="connsiteY8" fmla="*/ 16499 h 28053"/>
                  <a:gd name="connsiteX9" fmla="*/ 48913 w 48913"/>
                  <a:gd name="connsiteY9" fmla="*/ 11554 h 2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913" h="28053">
                    <a:moveTo>
                      <a:pt x="48913" y="11554"/>
                    </a:moveTo>
                    <a:lnTo>
                      <a:pt x="9579" y="11554"/>
                    </a:lnTo>
                    <a:lnTo>
                      <a:pt x="17728" y="3505"/>
                    </a:lnTo>
                    <a:lnTo>
                      <a:pt x="14186" y="0"/>
                    </a:lnTo>
                    <a:lnTo>
                      <a:pt x="0" y="14031"/>
                    </a:lnTo>
                    <a:lnTo>
                      <a:pt x="14186" y="28053"/>
                    </a:lnTo>
                    <a:lnTo>
                      <a:pt x="17728" y="24557"/>
                    </a:lnTo>
                    <a:lnTo>
                      <a:pt x="9579" y="16499"/>
                    </a:lnTo>
                    <a:lnTo>
                      <a:pt x="48913" y="16499"/>
                    </a:lnTo>
                    <a:lnTo>
                      <a:pt x="48913" y="11554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FE9E4047-6985-A3CC-2F65-36842D8FA780}"/>
                  </a:ext>
                </a:extLst>
              </p:cNvPr>
              <p:cNvSpPr/>
              <p:nvPr/>
            </p:nvSpPr>
            <p:spPr>
              <a:xfrm>
                <a:off x="8184735" y="3368749"/>
                <a:ext cx="23555" cy="20192"/>
              </a:xfrm>
              <a:custGeom>
                <a:avLst/>
                <a:gdLst>
                  <a:gd name="connsiteX0" fmla="*/ 18530 w 32715"/>
                  <a:gd name="connsiteY0" fmla="*/ 0 h 28044"/>
                  <a:gd name="connsiteX1" fmla="*/ 14997 w 32715"/>
                  <a:gd name="connsiteY1" fmla="*/ 3496 h 28044"/>
                  <a:gd name="connsiteX2" fmla="*/ 23146 w 32715"/>
                  <a:gd name="connsiteY2" fmla="*/ 11545 h 28044"/>
                  <a:gd name="connsiteX3" fmla="*/ 0 w 32715"/>
                  <a:gd name="connsiteY3" fmla="*/ 11545 h 28044"/>
                  <a:gd name="connsiteX4" fmla="*/ 0 w 32715"/>
                  <a:gd name="connsiteY4" fmla="*/ 16489 h 28044"/>
                  <a:gd name="connsiteX5" fmla="*/ 23146 w 32715"/>
                  <a:gd name="connsiteY5" fmla="*/ 16489 h 28044"/>
                  <a:gd name="connsiteX6" fmla="*/ 14997 w 32715"/>
                  <a:gd name="connsiteY6" fmla="*/ 24548 h 28044"/>
                  <a:gd name="connsiteX7" fmla="*/ 18530 w 32715"/>
                  <a:gd name="connsiteY7" fmla="*/ 28044 h 28044"/>
                  <a:gd name="connsiteX8" fmla="*/ 32716 w 32715"/>
                  <a:gd name="connsiteY8" fmla="*/ 14022 h 28044"/>
                  <a:gd name="connsiteX9" fmla="*/ 18530 w 32715"/>
                  <a:gd name="connsiteY9" fmla="*/ 0 h 2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715" h="28044">
                    <a:moveTo>
                      <a:pt x="18530" y="0"/>
                    </a:moveTo>
                    <a:lnTo>
                      <a:pt x="14997" y="3496"/>
                    </a:lnTo>
                    <a:lnTo>
                      <a:pt x="23146" y="11545"/>
                    </a:lnTo>
                    <a:lnTo>
                      <a:pt x="0" y="11545"/>
                    </a:lnTo>
                    <a:lnTo>
                      <a:pt x="0" y="16489"/>
                    </a:lnTo>
                    <a:lnTo>
                      <a:pt x="23146" y="16489"/>
                    </a:lnTo>
                    <a:lnTo>
                      <a:pt x="14997" y="24548"/>
                    </a:lnTo>
                    <a:lnTo>
                      <a:pt x="18530" y="28044"/>
                    </a:lnTo>
                    <a:lnTo>
                      <a:pt x="32716" y="14022"/>
                    </a:lnTo>
                    <a:lnTo>
                      <a:pt x="18530" y="0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EE779D8D-BB85-CDA5-46D4-0F32D820BAA4}"/>
                  </a:ext>
                </a:extLst>
              </p:cNvPr>
              <p:cNvSpPr/>
              <p:nvPr/>
            </p:nvSpPr>
            <p:spPr>
              <a:xfrm>
                <a:off x="8220570" y="3368749"/>
                <a:ext cx="34654" cy="20192"/>
              </a:xfrm>
              <a:custGeom>
                <a:avLst/>
                <a:gdLst>
                  <a:gd name="connsiteX0" fmla="*/ 33926 w 48130"/>
                  <a:gd name="connsiteY0" fmla="*/ 0 h 28044"/>
                  <a:gd name="connsiteX1" fmla="*/ 30375 w 48130"/>
                  <a:gd name="connsiteY1" fmla="*/ 3496 h 28044"/>
                  <a:gd name="connsiteX2" fmla="*/ 38570 w 48130"/>
                  <a:gd name="connsiteY2" fmla="*/ 11545 h 28044"/>
                  <a:gd name="connsiteX3" fmla="*/ 0 w 48130"/>
                  <a:gd name="connsiteY3" fmla="*/ 11545 h 28044"/>
                  <a:gd name="connsiteX4" fmla="*/ 0 w 48130"/>
                  <a:gd name="connsiteY4" fmla="*/ 16489 h 28044"/>
                  <a:gd name="connsiteX5" fmla="*/ 38570 w 48130"/>
                  <a:gd name="connsiteY5" fmla="*/ 16489 h 28044"/>
                  <a:gd name="connsiteX6" fmla="*/ 30375 w 48130"/>
                  <a:gd name="connsiteY6" fmla="*/ 24548 h 28044"/>
                  <a:gd name="connsiteX7" fmla="*/ 33926 w 48130"/>
                  <a:gd name="connsiteY7" fmla="*/ 28044 h 28044"/>
                  <a:gd name="connsiteX8" fmla="*/ 48131 w 48130"/>
                  <a:gd name="connsiteY8" fmla="*/ 14022 h 28044"/>
                  <a:gd name="connsiteX9" fmla="*/ 33926 w 48130"/>
                  <a:gd name="connsiteY9" fmla="*/ 0 h 28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130" h="28044">
                    <a:moveTo>
                      <a:pt x="33926" y="0"/>
                    </a:moveTo>
                    <a:lnTo>
                      <a:pt x="30375" y="3496"/>
                    </a:lnTo>
                    <a:lnTo>
                      <a:pt x="38570" y="11545"/>
                    </a:lnTo>
                    <a:lnTo>
                      <a:pt x="0" y="11545"/>
                    </a:lnTo>
                    <a:lnTo>
                      <a:pt x="0" y="16489"/>
                    </a:lnTo>
                    <a:lnTo>
                      <a:pt x="38570" y="16489"/>
                    </a:lnTo>
                    <a:lnTo>
                      <a:pt x="30375" y="24548"/>
                    </a:lnTo>
                    <a:lnTo>
                      <a:pt x="33926" y="28044"/>
                    </a:lnTo>
                    <a:lnTo>
                      <a:pt x="48131" y="14022"/>
                    </a:lnTo>
                    <a:lnTo>
                      <a:pt x="33926" y="0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231D8238-D73E-260E-0F0B-0D9E67DA4117}"/>
                  </a:ext>
                </a:extLst>
              </p:cNvPr>
              <p:cNvSpPr/>
              <p:nvPr/>
            </p:nvSpPr>
            <p:spPr>
              <a:xfrm>
                <a:off x="8258370" y="3357283"/>
                <a:ext cx="13963" cy="13918"/>
              </a:xfrm>
              <a:custGeom>
                <a:avLst/>
                <a:gdLst>
                  <a:gd name="connsiteX0" fmla="*/ 19394 w 19393"/>
                  <a:gd name="connsiteY0" fmla="*/ 0 h 19330"/>
                  <a:gd name="connsiteX1" fmla="*/ 0 w 19393"/>
                  <a:gd name="connsiteY1" fmla="*/ 0 h 19330"/>
                  <a:gd name="connsiteX2" fmla="*/ 0 w 19393"/>
                  <a:gd name="connsiteY2" fmla="*/ 19331 h 19330"/>
                  <a:gd name="connsiteX3" fmla="*/ 19394 w 19393"/>
                  <a:gd name="connsiteY3" fmla="*/ 19331 h 19330"/>
                  <a:gd name="connsiteX4" fmla="*/ 19394 w 19393"/>
                  <a:gd name="connsiteY4" fmla="*/ 0 h 1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93" h="19330">
                    <a:moveTo>
                      <a:pt x="19394" y="0"/>
                    </a:moveTo>
                    <a:lnTo>
                      <a:pt x="0" y="0"/>
                    </a:lnTo>
                    <a:lnTo>
                      <a:pt x="0" y="19331"/>
                    </a:lnTo>
                    <a:lnTo>
                      <a:pt x="19394" y="19331"/>
                    </a:lnTo>
                    <a:lnTo>
                      <a:pt x="19394" y="0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10" name="任意多边形: 形状 109">
                <a:extLst>
                  <a:ext uri="{FF2B5EF4-FFF2-40B4-BE49-F238E27FC236}">
                    <a16:creationId xmlns:a16="http://schemas.microsoft.com/office/drawing/2014/main" id="{00C218FF-673B-937D-C4FB-3EF0D33EC8C5}"/>
                  </a:ext>
                </a:extLst>
              </p:cNvPr>
              <p:cNvSpPr/>
              <p:nvPr/>
            </p:nvSpPr>
            <p:spPr>
              <a:xfrm>
                <a:off x="8258370" y="3376538"/>
                <a:ext cx="13963" cy="50939"/>
              </a:xfrm>
              <a:custGeom>
                <a:avLst/>
                <a:gdLst>
                  <a:gd name="connsiteX0" fmla="*/ 19394 w 19393"/>
                  <a:gd name="connsiteY0" fmla="*/ 0 h 70748"/>
                  <a:gd name="connsiteX1" fmla="*/ 0 w 19393"/>
                  <a:gd name="connsiteY1" fmla="*/ 0 h 70748"/>
                  <a:gd name="connsiteX2" fmla="*/ 0 w 19393"/>
                  <a:gd name="connsiteY2" fmla="*/ 70748 h 70748"/>
                  <a:gd name="connsiteX3" fmla="*/ 19394 w 19393"/>
                  <a:gd name="connsiteY3" fmla="*/ 70748 h 70748"/>
                  <a:gd name="connsiteX4" fmla="*/ 19394 w 19393"/>
                  <a:gd name="connsiteY4" fmla="*/ 0 h 7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93" h="70748">
                    <a:moveTo>
                      <a:pt x="19394" y="0"/>
                    </a:moveTo>
                    <a:lnTo>
                      <a:pt x="0" y="0"/>
                    </a:lnTo>
                    <a:lnTo>
                      <a:pt x="0" y="70748"/>
                    </a:lnTo>
                    <a:lnTo>
                      <a:pt x="19394" y="70748"/>
                    </a:lnTo>
                    <a:lnTo>
                      <a:pt x="19394" y="0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49BE8287-E278-CEA9-CBCC-AE5FE2FF2A1B}"/>
                  </a:ext>
                </a:extLst>
              </p:cNvPr>
              <p:cNvSpPr/>
              <p:nvPr/>
            </p:nvSpPr>
            <p:spPr>
              <a:xfrm>
                <a:off x="8284330" y="3357133"/>
                <a:ext cx="71196" cy="70343"/>
              </a:xfrm>
              <a:custGeom>
                <a:avLst/>
                <a:gdLst>
                  <a:gd name="connsiteX0" fmla="*/ 79490 w 98883"/>
                  <a:gd name="connsiteY0" fmla="*/ 48859 h 97699"/>
                  <a:gd name="connsiteX1" fmla="*/ 70657 w 98883"/>
                  <a:gd name="connsiteY1" fmla="*/ 27871 h 97699"/>
                  <a:gd name="connsiteX2" fmla="*/ 49442 w 98883"/>
                  <a:gd name="connsiteY2" fmla="*/ 19176 h 97699"/>
                  <a:gd name="connsiteX3" fmla="*/ 28227 w 98883"/>
                  <a:gd name="connsiteY3" fmla="*/ 27871 h 97699"/>
                  <a:gd name="connsiteX4" fmla="*/ 19394 w 98883"/>
                  <a:gd name="connsiteY4" fmla="*/ 48859 h 97699"/>
                  <a:gd name="connsiteX5" fmla="*/ 19394 w 98883"/>
                  <a:gd name="connsiteY5" fmla="*/ 97700 h 97699"/>
                  <a:gd name="connsiteX6" fmla="*/ 0 w 98883"/>
                  <a:gd name="connsiteY6" fmla="*/ 97700 h 97699"/>
                  <a:gd name="connsiteX7" fmla="*/ 0 w 98883"/>
                  <a:gd name="connsiteY7" fmla="*/ 48859 h 97699"/>
                  <a:gd name="connsiteX8" fmla="*/ 14478 w 98883"/>
                  <a:gd name="connsiteY8" fmla="*/ 14313 h 97699"/>
                  <a:gd name="connsiteX9" fmla="*/ 49442 w 98883"/>
                  <a:gd name="connsiteY9" fmla="*/ 0 h 97699"/>
                  <a:gd name="connsiteX10" fmla="*/ 84406 w 98883"/>
                  <a:gd name="connsiteY10" fmla="*/ 14313 h 97699"/>
                  <a:gd name="connsiteX11" fmla="*/ 98883 w 98883"/>
                  <a:gd name="connsiteY11" fmla="*/ 48859 h 97699"/>
                  <a:gd name="connsiteX12" fmla="*/ 98883 w 98883"/>
                  <a:gd name="connsiteY12" fmla="*/ 97700 h 97699"/>
                  <a:gd name="connsiteX13" fmla="*/ 79490 w 98883"/>
                  <a:gd name="connsiteY13" fmla="*/ 97700 h 97699"/>
                  <a:gd name="connsiteX14" fmla="*/ 79490 w 98883"/>
                  <a:gd name="connsiteY14" fmla="*/ 48859 h 9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8883" h="97699">
                    <a:moveTo>
                      <a:pt x="79490" y="48859"/>
                    </a:moveTo>
                    <a:cubicBezTo>
                      <a:pt x="79490" y="40983"/>
                      <a:pt x="76302" y="33435"/>
                      <a:pt x="70657" y="27871"/>
                    </a:cubicBezTo>
                    <a:cubicBezTo>
                      <a:pt x="65012" y="22299"/>
                      <a:pt x="57363" y="19176"/>
                      <a:pt x="49442" y="19176"/>
                    </a:cubicBezTo>
                    <a:cubicBezTo>
                      <a:pt x="41520" y="19176"/>
                      <a:pt x="33872" y="22299"/>
                      <a:pt x="28227" y="27871"/>
                    </a:cubicBezTo>
                    <a:cubicBezTo>
                      <a:pt x="22582" y="33435"/>
                      <a:pt x="19394" y="40983"/>
                      <a:pt x="19394" y="48859"/>
                    </a:cubicBezTo>
                    <a:lnTo>
                      <a:pt x="19394" y="97700"/>
                    </a:lnTo>
                    <a:lnTo>
                      <a:pt x="0" y="97700"/>
                    </a:lnTo>
                    <a:lnTo>
                      <a:pt x="0" y="48859"/>
                    </a:lnTo>
                    <a:cubicBezTo>
                      <a:pt x="0" y="35902"/>
                      <a:pt x="5190" y="23473"/>
                      <a:pt x="14478" y="14313"/>
                    </a:cubicBezTo>
                    <a:cubicBezTo>
                      <a:pt x="23765" y="5153"/>
                      <a:pt x="36330" y="0"/>
                      <a:pt x="49442" y="0"/>
                    </a:cubicBezTo>
                    <a:cubicBezTo>
                      <a:pt x="62553" y="0"/>
                      <a:pt x="75119" y="5153"/>
                      <a:pt x="84406" y="14313"/>
                    </a:cubicBezTo>
                    <a:cubicBezTo>
                      <a:pt x="93694" y="23473"/>
                      <a:pt x="98883" y="35902"/>
                      <a:pt x="98883" y="48859"/>
                    </a:cubicBezTo>
                    <a:lnTo>
                      <a:pt x="98883" y="97700"/>
                    </a:lnTo>
                    <a:lnTo>
                      <a:pt x="79490" y="97700"/>
                    </a:lnTo>
                    <a:lnTo>
                      <a:pt x="79490" y="48859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82A70D09-D685-B0AA-593C-F0E879227021}"/>
                  </a:ext>
                </a:extLst>
              </p:cNvPr>
              <p:cNvSpPr/>
              <p:nvPr/>
            </p:nvSpPr>
            <p:spPr>
              <a:xfrm>
                <a:off x="8367524" y="3357283"/>
                <a:ext cx="13964" cy="13918"/>
              </a:xfrm>
              <a:custGeom>
                <a:avLst/>
                <a:gdLst>
                  <a:gd name="connsiteX0" fmla="*/ 19394 w 19394"/>
                  <a:gd name="connsiteY0" fmla="*/ 0 h 19330"/>
                  <a:gd name="connsiteX1" fmla="*/ 0 w 19394"/>
                  <a:gd name="connsiteY1" fmla="*/ 0 h 19330"/>
                  <a:gd name="connsiteX2" fmla="*/ 0 w 19394"/>
                  <a:gd name="connsiteY2" fmla="*/ 19331 h 19330"/>
                  <a:gd name="connsiteX3" fmla="*/ 19394 w 19394"/>
                  <a:gd name="connsiteY3" fmla="*/ 19331 h 19330"/>
                  <a:gd name="connsiteX4" fmla="*/ 19394 w 19394"/>
                  <a:gd name="connsiteY4" fmla="*/ 0 h 1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94" h="19330">
                    <a:moveTo>
                      <a:pt x="19394" y="0"/>
                    </a:moveTo>
                    <a:lnTo>
                      <a:pt x="0" y="0"/>
                    </a:lnTo>
                    <a:lnTo>
                      <a:pt x="0" y="19331"/>
                    </a:lnTo>
                    <a:lnTo>
                      <a:pt x="19394" y="19331"/>
                    </a:lnTo>
                    <a:lnTo>
                      <a:pt x="19394" y="0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D15BE77D-A266-67AF-56B9-4B93A7EB9172}"/>
                  </a:ext>
                </a:extLst>
              </p:cNvPr>
              <p:cNvSpPr/>
              <p:nvPr/>
            </p:nvSpPr>
            <p:spPr>
              <a:xfrm>
                <a:off x="8367524" y="3376538"/>
                <a:ext cx="13964" cy="50939"/>
              </a:xfrm>
              <a:custGeom>
                <a:avLst/>
                <a:gdLst>
                  <a:gd name="connsiteX0" fmla="*/ 19394 w 19394"/>
                  <a:gd name="connsiteY0" fmla="*/ 0 h 70748"/>
                  <a:gd name="connsiteX1" fmla="*/ 0 w 19394"/>
                  <a:gd name="connsiteY1" fmla="*/ 0 h 70748"/>
                  <a:gd name="connsiteX2" fmla="*/ 0 w 19394"/>
                  <a:gd name="connsiteY2" fmla="*/ 70748 h 70748"/>
                  <a:gd name="connsiteX3" fmla="*/ 19394 w 19394"/>
                  <a:gd name="connsiteY3" fmla="*/ 70748 h 70748"/>
                  <a:gd name="connsiteX4" fmla="*/ 19394 w 19394"/>
                  <a:gd name="connsiteY4" fmla="*/ 0 h 70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94" h="70748">
                    <a:moveTo>
                      <a:pt x="19394" y="0"/>
                    </a:moveTo>
                    <a:lnTo>
                      <a:pt x="0" y="0"/>
                    </a:lnTo>
                    <a:lnTo>
                      <a:pt x="0" y="70748"/>
                    </a:lnTo>
                    <a:lnTo>
                      <a:pt x="19394" y="70748"/>
                    </a:lnTo>
                    <a:lnTo>
                      <a:pt x="19394" y="0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AC2DD6A5-891C-0CAD-CD78-339BF31F68BA}"/>
                  </a:ext>
                </a:extLst>
              </p:cNvPr>
              <p:cNvSpPr/>
              <p:nvPr/>
            </p:nvSpPr>
            <p:spPr>
              <a:xfrm>
                <a:off x="8393485" y="3339176"/>
                <a:ext cx="35270" cy="88412"/>
              </a:xfrm>
              <a:custGeom>
                <a:avLst/>
                <a:gdLst>
                  <a:gd name="connsiteX0" fmla="*/ 19394 w 48986"/>
                  <a:gd name="connsiteY0" fmla="*/ 44316 h 122794"/>
                  <a:gd name="connsiteX1" fmla="*/ 19394 w 48986"/>
                  <a:gd name="connsiteY1" fmla="*/ 83687 h 122794"/>
                  <a:gd name="connsiteX2" fmla="*/ 20942 w 48986"/>
                  <a:gd name="connsiteY2" fmla="*/ 91363 h 122794"/>
                  <a:gd name="connsiteX3" fmla="*/ 25312 w 48986"/>
                  <a:gd name="connsiteY3" fmla="*/ 97864 h 122794"/>
                  <a:gd name="connsiteX4" fmla="*/ 31868 w 48986"/>
                  <a:gd name="connsiteY4" fmla="*/ 102189 h 122794"/>
                  <a:gd name="connsiteX5" fmla="*/ 39608 w 48986"/>
                  <a:gd name="connsiteY5" fmla="*/ 103682 h 122794"/>
                  <a:gd name="connsiteX6" fmla="*/ 48986 w 48986"/>
                  <a:gd name="connsiteY6" fmla="*/ 103682 h 122794"/>
                  <a:gd name="connsiteX7" fmla="*/ 48986 w 48986"/>
                  <a:gd name="connsiteY7" fmla="*/ 122794 h 122794"/>
                  <a:gd name="connsiteX8" fmla="*/ 39608 w 48986"/>
                  <a:gd name="connsiteY8" fmla="*/ 122794 h 122794"/>
                  <a:gd name="connsiteX9" fmla="*/ 24493 w 48986"/>
                  <a:gd name="connsiteY9" fmla="*/ 119817 h 122794"/>
                  <a:gd name="connsiteX10" fmla="*/ 11654 w 48986"/>
                  <a:gd name="connsiteY10" fmla="*/ 111330 h 122794"/>
                  <a:gd name="connsiteX11" fmla="*/ 3005 w 48986"/>
                  <a:gd name="connsiteY11" fmla="*/ 98629 h 122794"/>
                  <a:gd name="connsiteX12" fmla="*/ 0 w 48986"/>
                  <a:gd name="connsiteY12" fmla="*/ 83641 h 122794"/>
                  <a:gd name="connsiteX13" fmla="*/ 0 w 48986"/>
                  <a:gd name="connsiteY13" fmla="*/ 0 h 122794"/>
                  <a:gd name="connsiteX14" fmla="*/ 19394 w 48986"/>
                  <a:gd name="connsiteY14" fmla="*/ 0 h 122794"/>
                  <a:gd name="connsiteX15" fmla="*/ 19394 w 48986"/>
                  <a:gd name="connsiteY15" fmla="*/ 25185 h 122794"/>
                  <a:gd name="connsiteX16" fmla="*/ 48986 w 48986"/>
                  <a:gd name="connsiteY16" fmla="*/ 25185 h 122794"/>
                  <a:gd name="connsiteX17" fmla="*/ 48986 w 48986"/>
                  <a:gd name="connsiteY17" fmla="*/ 44352 h 122794"/>
                  <a:gd name="connsiteX18" fmla="*/ 19394 w 48986"/>
                  <a:gd name="connsiteY18" fmla="*/ 44316 h 122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8986" h="122794">
                    <a:moveTo>
                      <a:pt x="19394" y="44316"/>
                    </a:moveTo>
                    <a:lnTo>
                      <a:pt x="19394" y="83687"/>
                    </a:lnTo>
                    <a:cubicBezTo>
                      <a:pt x="19394" y="86318"/>
                      <a:pt x="19941" y="88922"/>
                      <a:pt x="20942" y="91363"/>
                    </a:cubicBezTo>
                    <a:cubicBezTo>
                      <a:pt x="21944" y="93794"/>
                      <a:pt x="23401" y="95997"/>
                      <a:pt x="25312" y="97864"/>
                    </a:cubicBezTo>
                    <a:cubicBezTo>
                      <a:pt x="27224" y="99721"/>
                      <a:pt x="29411" y="101187"/>
                      <a:pt x="31868" y="102189"/>
                    </a:cubicBezTo>
                    <a:cubicBezTo>
                      <a:pt x="34327" y="103190"/>
                      <a:pt x="36968" y="103700"/>
                      <a:pt x="39608" y="103682"/>
                    </a:cubicBezTo>
                    <a:lnTo>
                      <a:pt x="48986" y="103682"/>
                    </a:lnTo>
                    <a:lnTo>
                      <a:pt x="48986" y="122794"/>
                    </a:lnTo>
                    <a:lnTo>
                      <a:pt x="39608" y="122794"/>
                    </a:lnTo>
                    <a:cubicBezTo>
                      <a:pt x="34418" y="122794"/>
                      <a:pt x="29319" y="121783"/>
                      <a:pt x="24493" y="119817"/>
                    </a:cubicBezTo>
                    <a:cubicBezTo>
                      <a:pt x="19667" y="117850"/>
                      <a:pt x="15297" y="114973"/>
                      <a:pt x="11654" y="111330"/>
                    </a:cubicBezTo>
                    <a:cubicBezTo>
                      <a:pt x="7921" y="107698"/>
                      <a:pt x="5008" y="103382"/>
                      <a:pt x="3005" y="98629"/>
                    </a:cubicBezTo>
                    <a:cubicBezTo>
                      <a:pt x="1093" y="93876"/>
                      <a:pt x="0" y="88786"/>
                      <a:pt x="0" y="83641"/>
                    </a:cubicBezTo>
                    <a:lnTo>
                      <a:pt x="0" y="0"/>
                    </a:lnTo>
                    <a:lnTo>
                      <a:pt x="19394" y="0"/>
                    </a:lnTo>
                    <a:lnTo>
                      <a:pt x="19394" y="25185"/>
                    </a:lnTo>
                    <a:lnTo>
                      <a:pt x="48986" y="25185"/>
                    </a:lnTo>
                    <a:lnTo>
                      <a:pt x="48986" y="44352"/>
                    </a:lnTo>
                    <a:lnTo>
                      <a:pt x="19394" y="44316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589B2485-8454-5BD0-B577-75AA3C225B91}"/>
                  </a:ext>
                </a:extLst>
              </p:cNvPr>
              <p:cNvSpPr/>
              <p:nvPr/>
            </p:nvSpPr>
            <p:spPr>
              <a:xfrm>
                <a:off x="8440881" y="3358313"/>
                <a:ext cx="66545" cy="91440"/>
              </a:xfrm>
              <a:custGeom>
                <a:avLst/>
                <a:gdLst>
                  <a:gd name="connsiteX0" fmla="*/ 19400 w 92423"/>
                  <a:gd name="connsiteY0" fmla="*/ 50507 h 127000"/>
                  <a:gd name="connsiteX1" fmla="*/ 42800 w 92423"/>
                  <a:gd name="connsiteY1" fmla="*/ 77104 h 127000"/>
                  <a:gd name="connsiteX2" fmla="*/ 42800 w 92423"/>
                  <a:gd name="connsiteY2" fmla="*/ 96680 h 127000"/>
                  <a:gd name="connsiteX3" fmla="*/ 12115 w 92423"/>
                  <a:gd name="connsiteY3" fmla="*/ 82011 h 127000"/>
                  <a:gd name="connsiteX4" fmla="*/ 5 w 92423"/>
                  <a:gd name="connsiteY4" fmla="*/ 50507 h 127000"/>
                  <a:gd name="connsiteX5" fmla="*/ 5 w 92423"/>
                  <a:gd name="connsiteY5" fmla="*/ 0 h 127000"/>
                  <a:gd name="connsiteX6" fmla="*/ 19400 w 92423"/>
                  <a:gd name="connsiteY6" fmla="*/ 0 h 127000"/>
                  <a:gd name="connsiteX7" fmla="*/ 19400 w 92423"/>
                  <a:gd name="connsiteY7" fmla="*/ 50507 h 127000"/>
                  <a:gd name="connsiteX8" fmla="*/ 73029 w 92423"/>
                  <a:gd name="connsiteY8" fmla="*/ 51545 h 127000"/>
                  <a:gd name="connsiteX9" fmla="*/ 73029 w 92423"/>
                  <a:gd name="connsiteY9" fmla="*/ 0 h 127000"/>
                  <a:gd name="connsiteX10" fmla="*/ 92423 w 92423"/>
                  <a:gd name="connsiteY10" fmla="*/ 0 h 127000"/>
                  <a:gd name="connsiteX11" fmla="*/ 92423 w 92423"/>
                  <a:gd name="connsiteY11" fmla="*/ 78142 h 127000"/>
                  <a:gd name="connsiteX12" fmla="*/ 77855 w 92423"/>
                  <a:gd name="connsiteY12" fmla="*/ 112715 h 127000"/>
                  <a:gd name="connsiteX13" fmla="*/ 42800 w 92423"/>
                  <a:gd name="connsiteY13" fmla="*/ 127001 h 127000"/>
                  <a:gd name="connsiteX14" fmla="*/ 12843 w 92423"/>
                  <a:gd name="connsiteY14" fmla="*/ 127001 h 127000"/>
                  <a:gd name="connsiteX15" fmla="*/ 12843 w 92423"/>
                  <a:gd name="connsiteY15" fmla="*/ 107807 h 127000"/>
                  <a:gd name="connsiteX16" fmla="*/ 42800 w 92423"/>
                  <a:gd name="connsiteY16" fmla="*/ 107807 h 127000"/>
                  <a:gd name="connsiteX17" fmla="*/ 73029 w 92423"/>
                  <a:gd name="connsiteY17" fmla="*/ 78133 h 127000"/>
                  <a:gd name="connsiteX18" fmla="*/ 73029 w 92423"/>
                  <a:gd name="connsiteY18" fmla="*/ 51545 h 12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2423" h="127000">
                    <a:moveTo>
                      <a:pt x="19400" y="50507"/>
                    </a:moveTo>
                    <a:cubicBezTo>
                      <a:pt x="19035" y="66787"/>
                      <a:pt x="30508" y="75656"/>
                      <a:pt x="42800" y="77104"/>
                    </a:cubicBezTo>
                    <a:lnTo>
                      <a:pt x="42800" y="96680"/>
                    </a:lnTo>
                    <a:cubicBezTo>
                      <a:pt x="31054" y="95852"/>
                      <a:pt x="20037" y="90607"/>
                      <a:pt x="12115" y="82011"/>
                    </a:cubicBezTo>
                    <a:cubicBezTo>
                      <a:pt x="4194" y="73425"/>
                      <a:pt x="-177" y="62153"/>
                      <a:pt x="5" y="50507"/>
                    </a:cubicBezTo>
                    <a:lnTo>
                      <a:pt x="5" y="0"/>
                    </a:lnTo>
                    <a:lnTo>
                      <a:pt x="19400" y="0"/>
                    </a:lnTo>
                    <a:lnTo>
                      <a:pt x="19400" y="50507"/>
                    </a:lnTo>
                    <a:close/>
                    <a:moveTo>
                      <a:pt x="73029" y="51545"/>
                    </a:moveTo>
                    <a:lnTo>
                      <a:pt x="73029" y="0"/>
                    </a:lnTo>
                    <a:lnTo>
                      <a:pt x="92423" y="0"/>
                    </a:lnTo>
                    <a:lnTo>
                      <a:pt x="92423" y="78142"/>
                    </a:lnTo>
                    <a:cubicBezTo>
                      <a:pt x="92423" y="91126"/>
                      <a:pt x="87143" y="103554"/>
                      <a:pt x="77855" y="112715"/>
                    </a:cubicBezTo>
                    <a:cubicBezTo>
                      <a:pt x="68568" y="121875"/>
                      <a:pt x="56002" y="127010"/>
                      <a:pt x="42800" y="127001"/>
                    </a:cubicBezTo>
                    <a:lnTo>
                      <a:pt x="12843" y="127001"/>
                    </a:lnTo>
                    <a:lnTo>
                      <a:pt x="12843" y="107807"/>
                    </a:lnTo>
                    <a:lnTo>
                      <a:pt x="42800" y="107807"/>
                    </a:lnTo>
                    <a:cubicBezTo>
                      <a:pt x="55365" y="107807"/>
                      <a:pt x="73029" y="95651"/>
                      <a:pt x="73029" y="78133"/>
                    </a:cubicBezTo>
                    <a:lnTo>
                      <a:pt x="73029" y="51545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8A85FFFF-8E1B-13B3-0959-A553ED0F6ECA}"/>
                  </a:ext>
                </a:extLst>
              </p:cNvPr>
              <p:cNvSpPr/>
              <p:nvPr/>
            </p:nvSpPr>
            <p:spPr>
              <a:xfrm>
                <a:off x="8507820" y="3327113"/>
                <a:ext cx="14947" cy="18238"/>
              </a:xfrm>
              <a:custGeom>
                <a:avLst/>
                <a:gdLst>
                  <a:gd name="connsiteX0" fmla="*/ 12292 w 20760"/>
                  <a:gd name="connsiteY0" fmla="*/ 3724 h 25331"/>
                  <a:gd name="connsiteX1" fmla="*/ 12292 w 20760"/>
                  <a:gd name="connsiteY1" fmla="*/ 25331 h 25331"/>
                  <a:gd name="connsiteX2" fmla="*/ 8467 w 20760"/>
                  <a:gd name="connsiteY2" fmla="*/ 25331 h 25331"/>
                  <a:gd name="connsiteX3" fmla="*/ 8467 w 20760"/>
                  <a:gd name="connsiteY3" fmla="*/ 3724 h 25331"/>
                  <a:gd name="connsiteX4" fmla="*/ 0 w 20760"/>
                  <a:gd name="connsiteY4" fmla="*/ 3724 h 25331"/>
                  <a:gd name="connsiteX5" fmla="*/ 0 w 20760"/>
                  <a:gd name="connsiteY5" fmla="*/ 0 h 25331"/>
                  <a:gd name="connsiteX6" fmla="*/ 20760 w 20760"/>
                  <a:gd name="connsiteY6" fmla="*/ 0 h 25331"/>
                  <a:gd name="connsiteX7" fmla="*/ 20760 w 20760"/>
                  <a:gd name="connsiteY7" fmla="*/ 3724 h 25331"/>
                  <a:gd name="connsiteX8" fmla="*/ 12292 w 20760"/>
                  <a:gd name="connsiteY8" fmla="*/ 3724 h 25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60" h="25331">
                    <a:moveTo>
                      <a:pt x="12292" y="3724"/>
                    </a:moveTo>
                    <a:lnTo>
                      <a:pt x="12292" y="25331"/>
                    </a:lnTo>
                    <a:lnTo>
                      <a:pt x="8467" y="25331"/>
                    </a:lnTo>
                    <a:lnTo>
                      <a:pt x="8467" y="3724"/>
                    </a:lnTo>
                    <a:lnTo>
                      <a:pt x="0" y="3724"/>
                    </a:lnTo>
                    <a:lnTo>
                      <a:pt x="0" y="0"/>
                    </a:lnTo>
                    <a:lnTo>
                      <a:pt x="20760" y="0"/>
                    </a:lnTo>
                    <a:lnTo>
                      <a:pt x="20760" y="3724"/>
                    </a:lnTo>
                    <a:lnTo>
                      <a:pt x="12292" y="3724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1FBBA5B9-68FB-13DF-622F-4188BD262F37}"/>
                  </a:ext>
                </a:extLst>
              </p:cNvPr>
              <p:cNvSpPr/>
              <p:nvPr/>
            </p:nvSpPr>
            <p:spPr>
              <a:xfrm>
                <a:off x="8524930" y="3327113"/>
                <a:ext cx="18094" cy="18238"/>
              </a:xfrm>
              <a:custGeom>
                <a:avLst/>
                <a:gdLst>
                  <a:gd name="connsiteX0" fmla="*/ 21397 w 25130"/>
                  <a:gd name="connsiteY0" fmla="*/ 6720 h 25331"/>
                  <a:gd name="connsiteX1" fmla="*/ 12565 w 25130"/>
                  <a:gd name="connsiteY1" fmla="*/ 15998 h 25331"/>
                  <a:gd name="connsiteX2" fmla="*/ 3825 w 25130"/>
                  <a:gd name="connsiteY2" fmla="*/ 6720 h 25331"/>
                  <a:gd name="connsiteX3" fmla="*/ 3825 w 25130"/>
                  <a:gd name="connsiteY3" fmla="*/ 25331 h 25331"/>
                  <a:gd name="connsiteX4" fmla="*/ 0 w 25130"/>
                  <a:gd name="connsiteY4" fmla="*/ 25331 h 25331"/>
                  <a:gd name="connsiteX5" fmla="*/ 0 w 25130"/>
                  <a:gd name="connsiteY5" fmla="*/ 0 h 25331"/>
                  <a:gd name="connsiteX6" fmla="*/ 2550 w 25130"/>
                  <a:gd name="connsiteY6" fmla="*/ 0 h 25331"/>
                  <a:gd name="connsiteX7" fmla="*/ 12565 w 25130"/>
                  <a:gd name="connsiteY7" fmla="*/ 10553 h 25331"/>
                  <a:gd name="connsiteX8" fmla="*/ 22672 w 25130"/>
                  <a:gd name="connsiteY8" fmla="*/ 0 h 25331"/>
                  <a:gd name="connsiteX9" fmla="*/ 25131 w 25130"/>
                  <a:gd name="connsiteY9" fmla="*/ 0 h 25331"/>
                  <a:gd name="connsiteX10" fmla="*/ 25131 w 25130"/>
                  <a:gd name="connsiteY10" fmla="*/ 25331 h 25331"/>
                  <a:gd name="connsiteX11" fmla="*/ 21397 w 25130"/>
                  <a:gd name="connsiteY11" fmla="*/ 25331 h 25331"/>
                  <a:gd name="connsiteX12" fmla="*/ 21397 w 25130"/>
                  <a:gd name="connsiteY12" fmla="*/ 6720 h 25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130" h="25331">
                    <a:moveTo>
                      <a:pt x="21397" y="6720"/>
                    </a:moveTo>
                    <a:lnTo>
                      <a:pt x="12565" y="15998"/>
                    </a:lnTo>
                    <a:lnTo>
                      <a:pt x="3825" y="6720"/>
                    </a:lnTo>
                    <a:lnTo>
                      <a:pt x="3825" y="25331"/>
                    </a:lnTo>
                    <a:lnTo>
                      <a:pt x="0" y="25331"/>
                    </a:lnTo>
                    <a:lnTo>
                      <a:pt x="0" y="0"/>
                    </a:lnTo>
                    <a:lnTo>
                      <a:pt x="2550" y="0"/>
                    </a:lnTo>
                    <a:lnTo>
                      <a:pt x="12565" y="10553"/>
                    </a:lnTo>
                    <a:lnTo>
                      <a:pt x="22672" y="0"/>
                    </a:lnTo>
                    <a:lnTo>
                      <a:pt x="25131" y="0"/>
                    </a:lnTo>
                    <a:lnTo>
                      <a:pt x="25131" y="25331"/>
                    </a:lnTo>
                    <a:lnTo>
                      <a:pt x="21397" y="25331"/>
                    </a:lnTo>
                    <a:lnTo>
                      <a:pt x="21397" y="6720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E4269BA4-BD2F-191F-7020-94F426276A5B}"/>
                </a:ext>
              </a:extLst>
            </p:cNvPr>
            <p:cNvSpPr txBox="1"/>
            <p:nvPr/>
          </p:nvSpPr>
          <p:spPr>
            <a:xfrm>
              <a:off x="8763806" y="4406689"/>
              <a:ext cx="807913" cy="1384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defRPr sz="800">
                  <a:solidFill>
                    <a:schemeClr val="accent3"/>
                  </a:solidFill>
                  <a:effectLst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defRPr>
              </a:lvl1pPr>
            </a:lstStyle>
            <a:p>
              <a:r>
                <a:rPr lang="zh-CN" altLang="en-US" sz="900"/>
                <a:t>亲和力改造平台</a:t>
              </a:r>
            </a:p>
          </p:txBody>
        </p:sp>
        <p:grpSp>
          <p:nvGrpSpPr>
            <p:cNvPr id="79" name="图形 3">
              <a:extLst>
                <a:ext uri="{FF2B5EF4-FFF2-40B4-BE49-F238E27FC236}">
                  <a16:creationId xmlns:a16="http://schemas.microsoft.com/office/drawing/2014/main" id="{50CC236B-71E6-6917-4464-436307162AA7}"/>
                </a:ext>
              </a:extLst>
            </p:cNvPr>
            <p:cNvGrpSpPr/>
            <p:nvPr/>
          </p:nvGrpSpPr>
          <p:grpSpPr>
            <a:xfrm>
              <a:off x="8776839" y="4968787"/>
              <a:ext cx="781846" cy="111690"/>
              <a:chOff x="7987352" y="4103611"/>
              <a:chExt cx="596580" cy="85225"/>
            </a:xfrm>
          </p:grpSpPr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1DAC17A1-761A-1E37-A1C7-14D9975C3E6E}"/>
                  </a:ext>
                </a:extLst>
              </p:cNvPr>
              <p:cNvSpPr/>
              <p:nvPr/>
            </p:nvSpPr>
            <p:spPr>
              <a:xfrm>
                <a:off x="8055369" y="4125108"/>
                <a:ext cx="44966" cy="50787"/>
              </a:xfrm>
              <a:custGeom>
                <a:avLst/>
                <a:gdLst>
                  <a:gd name="connsiteX0" fmla="*/ 62453 w 62453"/>
                  <a:gd name="connsiteY0" fmla="*/ 39799 h 70538"/>
                  <a:gd name="connsiteX1" fmla="*/ 53302 w 62453"/>
                  <a:gd name="connsiteY1" fmla="*/ 61534 h 70538"/>
                  <a:gd name="connsiteX2" fmla="*/ 31222 w 62453"/>
                  <a:gd name="connsiteY2" fmla="*/ 70539 h 70538"/>
                  <a:gd name="connsiteX3" fmla="*/ 9142 w 62453"/>
                  <a:gd name="connsiteY3" fmla="*/ 61534 h 70538"/>
                  <a:gd name="connsiteX4" fmla="*/ 0 w 62453"/>
                  <a:gd name="connsiteY4" fmla="*/ 39799 h 70538"/>
                  <a:gd name="connsiteX5" fmla="*/ 0 w 62453"/>
                  <a:gd name="connsiteY5" fmla="*/ 0 h 70538"/>
                  <a:gd name="connsiteX6" fmla="*/ 14013 w 62453"/>
                  <a:gd name="connsiteY6" fmla="*/ 0 h 70538"/>
                  <a:gd name="connsiteX7" fmla="*/ 14013 w 62453"/>
                  <a:gd name="connsiteY7" fmla="*/ 39799 h 70538"/>
                  <a:gd name="connsiteX8" fmla="*/ 19058 w 62453"/>
                  <a:gd name="connsiteY8" fmla="*/ 51773 h 70538"/>
                  <a:gd name="connsiteX9" fmla="*/ 31213 w 62453"/>
                  <a:gd name="connsiteY9" fmla="*/ 56735 h 70538"/>
                  <a:gd name="connsiteX10" fmla="*/ 43377 w 62453"/>
                  <a:gd name="connsiteY10" fmla="*/ 51773 h 70538"/>
                  <a:gd name="connsiteX11" fmla="*/ 48422 w 62453"/>
                  <a:gd name="connsiteY11" fmla="*/ 39799 h 70538"/>
                  <a:gd name="connsiteX12" fmla="*/ 48422 w 62453"/>
                  <a:gd name="connsiteY12" fmla="*/ 0 h 70538"/>
                  <a:gd name="connsiteX13" fmla="*/ 62453 w 62453"/>
                  <a:gd name="connsiteY13" fmla="*/ 0 h 70538"/>
                  <a:gd name="connsiteX14" fmla="*/ 62453 w 62453"/>
                  <a:gd name="connsiteY14" fmla="*/ 39799 h 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453" h="70538">
                    <a:moveTo>
                      <a:pt x="62453" y="39799"/>
                    </a:moveTo>
                    <a:cubicBezTo>
                      <a:pt x="62453" y="47958"/>
                      <a:pt x="59157" y="55770"/>
                      <a:pt x="53302" y="61534"/>
                    </a:cubicBezTo>
                    <a:cubicBezTo>
                      <a:pt x="47448" y="67297"/>
                      <a:pt x="39508" y="70539"/>
                      <a:pt x="31222" y="70539"/>
                    </a:cubicBezTo>
                    <a:cubicBezTo>
                      <a:pt x="22946" y="70539"/>
                      <a:pt x="14996" y="67297"/>
                      <a:pt x="9142" y="61534"/>
                    </a:cubicBezTo>
                    <a:cubicBezTo>
                      <a:pt x="3287" y="55770"/>
                      <a:pt x="0" y="47958"/>
                      <a:pt x="0" y="39799"/>
                    </a:cubicBezTo>
                    <a:lnTo>
                      <a:pt x="0" y="0"/>
                    </a:lnTo>
                    <a:lnTo>
                      <a:pt x="14013" y="0"/>
                    </a:lnTo>
                    <a:lnTo>
                      <a:pt x="14013" y="39799"/>
                    </a:lnTo>
                    <a:cubicBezTo>
                      <a:pt x="14013" y="44297"/>
                      <a:pt x="15825" y="48604"/>
                      <a:pt x="19058" y="51773"/>
                    </a:cubicBezTo>
                    <a:cubicBezTo>
                      <a:pt x="22281" y="54951"/>
                      <a:pt x="26651" y="56735"/>
                      <a:pt x="31213" y="56735"/>
                    </a:cubicBezTo>
                    <a:cubicBezTo>
                      <a:pt x="35784" y="56735"/>
                      <a:pt x="40154" y="54951"/>
                      <a:pt x="43377" y="51773"/>
                    </a:cubicBezTo>
                    <a:cubicBezTo>
                      <a:pt x="46610" y="48604"/>
                      <a:pt x="48422" y="44297"/>
                      <a:pt x="48422" y="39799"/>
                    </a:cubicBezTo>
                    <a:lnTo>
                      <a:pt x="48422" y="0"/>
                    </a:lnTo>
                    <a:lnTo>
                      <a:pt x="62453" y="0"/>
                    </a:lnTo>
                    <a:lnTo>
                      <a:pt x="62453" y="39799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B7230C98-4E18-43D9-0FF7-788893852B35}"/>
                  </a:ext>
                </a:extLst>
              </p:cNvPr>
              <p:cNvSpPr/>
              <p:nvPr/>
            </p:nvSpPr>
            <p:spPr>
              <a:xfrm>
                <a:off x="8106853" y="4124991"/>
                <a:ext cx="51497" cy="63845"/>
              </a:xfrm>
              <a:custGeom>
                <a:avLst/>
                <a:gdLst>
                  <a:gd name="connsiteX0" fmla="*/ 57482 w 71524"/>
                  <a:gd name="connsiteY0" fmla="*/ 35199 h 88674"/>
                  <a:gd name="connsiteX1" fmla="*/ 51162 w 71524"/>
                  <a:gd name="connsiteY1" fmla="*/ 20038 h 88674"/>
                  <a:gd name="connsiteX2" fmla="*/ 35802 w 71524"/>
                  <a:gd name="connsiteY2" fmla="*/ 13710 h 88674"/>
                  <a:gd name="connsiteX3" fmla="*/ 20396 w 71524"/>
                  <a:gd name="connsiteY3" fmla="*/ 19920 h 88674"/>
                  <a:gd name="connsiteX4" fmla="*/ 13968 w 71524"/>
                  <a:gd name="connsiteY4" fmla="*/ 35044 h 88674"/>
                  <a:gd name="connsiteX5" fmla="*/ 13968 w 71524"/>
                  <a:gd name="connsiteY5" fmla="*/ 88674 h 88674"/>
                  <a:gd name="connsiteX6" fmla="*/ 0 w 71524"/>
                  <a:gd name="connsiteY6" fmla="*/ 88674 h 88674"/>
                  <a:gd name="connsiteX7" fmla="*/ 0 w 71524"/>
                  <a:gd name="connsiteY7" fmla="*/ 35199 h 88674"/>
                  <a:gd name="connsiteX8" fmla="*/ 6028 w 71524"/>
                  <a:gd name="connsiteY8" fmla="*/ 15650 h 88674"/>
                  <a:gd name="connsiteX9" fmla="*/ 22080 w 71524"/>
                  <a:gd name="connsiteY9" fmla="*/ 2684 h 88674"/>
                  <a:gd name="connsiteX10" fmla="*/ 42740 w 71524"/>
                  <a:gd name="connsiteY10" fmla="*/ 681 h 88674"/>
                  <a:gd name="connsiteX11" fmla="*/ 61051 w 71524"/>
                  <a:gd name="connsiteY11" fmla="*/ 10305 h 88674"/>
                  <a:gd name="connsiteX12" fmla="*/ 70839 w 71524"/>
                  <a:gd name="connsiteY12" fmla="*/ 28324 h 88674"/>
                  <a:gd name="connsiteX13" fmla="*/ 68808 w 71524"/>
                  <a:gd name="connsiteY13" fmla="*/ 48665 h 88674"/>
                  <a:gd name="connsiteX14" fmla="*/ 55642 w 71524"/>
                  <a:gd name="connsiteY14" fmla="*/ 64463 h 88674"/>
                  <a:gd name="connsiteX15" fmla="*/ 35774 w 71524"/>
                  <a:gd name="connsiteY15" fmla="*/ 70400 h 88674"/>
                  <a:gd name="connsiteX16" fmla="*/ 35774 w 71524"/>
                  <a:gd name="connsiteY16" fmla="*/ 56587 h 88674"/>
                  <a:gd name="connsiteX17" fmla="*/ 44106 w 71524"/>
                  <a:gd name="connsiteY17" fmla="*/ 54984 h 88674"/>
                  <a:gd name="connsiteX18" fmla="*/ 51153 w 71524"/>
                  <a:gd name="connsiteY18" fmla="*/ 50350 h 88674"/>
                  <a:gd name="connsiteX19" fmla="*/ 55861 w 71524"/>
                  <a:gd name="connsiteY19" fmla="*/ 43394 h 88674"/>
                  <a:gd name="connsiteX20" fmla="*/ 57482 w 71524"/>
                  <a:gd name="connsiteY20" fmla="*/ 35199 h 8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1524" h="88674">
                    <a:moveTo>
                      <a:pt x="57482" y="35199"/>
                    </a:moveTo>
                    <a:cubicBezTo>
                      <a:pt x="57500" y="29517"/>
                      <a:pt x="55233" y="24063"/>
                      <a:pt x="51162" y="20038"/>
                    </a:cubicBezTo>
                    <a:cubicBezTo>
                      <a:pt x="47101" y="16005"/>
                      <a:pt x="41575" y="13729"/>
                      <a:pt x="35802" y="13710"/>
                    </a:cubicBezTo>
                    <a:cubicBezTo>
                      <a:pt x="30029" y="13683"/>
                      <a:pt x="24493" y="15923"/>
                      <a:pt x="20396" y="19920"/>
                    </a:cubicBezTo>
                    <a:cubicBezTo>
                      <a:pt x="16298" y="23926"/>
                      <a:pt x="13985" y="29362"/>
                      <a:pt x="13968" y="35044"/>
                    </a:cubicBezTo>
                    <a:lnTo>
                      <a:pt x="13968" y="88674"/>
                    </a:lnTo>
                    <a:lnTo>
                      <a:pt x="0" y="88674"/>
                    </a:lnTo>
                    <a:lnTo>
                      <a:pt x="0" y="35199"/>
                    </a:lnTo>
                    <a:cubicBezTo>
                      <a:pt x="0" y="28242"/>
                      <a:pt x="2103" y="21431"/>
                      <a:pt x="6028" y="15650"/>
                    </a:cubicBezTo>
                    <a:cubicBezTo>
                      <a:pt x="9961" y="9859"/>
                      <a:pt x="15542" y="5342"/>
                      <a:pt x="22080" y="2684"/>
                    </a:cubicBezTo>
                    <a:cubicBezTo>
                      <a:pt x="28609" y="16"/>
                      <a:pt x="35802" y="-685"/>
                      <a:pt x="42740" y="681"/>
                    </a:cubicBezTo>
                    <a:cubicBezTo>
                      <a:pt x="49669" y="2037"/>
                      <a:pt x="56043" y="5388"/>
                      <a:pt x="61051" y="10305"/>
                    </a:cubicBezTo>
                    <a:cubicBezTo>
                      <a:pt x="66050" y="15231"/>
                      <a:pt x="69455" y="21495"/>
                      <a:pt x="70839" y="28324"/>
                    </a:cubicBezTo>
                    <a:cubicBezTo>
                      <a:pt x="72214" y="35153"/>
                      <a:pt x="71513" y="42228"/>
                      <a:pt x="68808" y="48665"/>
                    </a:cubicBezTo>
                    <a:cubicBezTo>
                      <a:pt x="66104" y="55094"/>
                      <a:pt x="61524" y="60593"/>
                      <a:pt x="55642" y="64463"/>
                    </a:cubicBezTo>
                    <a:cubicBezTo>
                      <a:pt x="49760" y="68333"/>
                      <a:pt x="42849" y="70400"/>
                      <a:pt x="35774" y="70400"/>
                    </a:cubicBezTo>
                    <a:lnTo>
                      <a:pt x="35774" y="56587"/>
                    </a:lnTo>
                    <a:cubicBezTo>
                      <a:pt x="38634" y="56596"/>
                      <a:pt x="41465" y="56050"/>
                      <a:pt x="44106" y="54984"/>
                    </a:cubicBezTo>
                    <a:cubicBezTo>
                      <a:pt x="46737" y="53910"/>
                      <a:pt x="49141" y="52335"/>
                      <a:pt x="51153" y="50350"/>
                    </a:cubicBezTo>
                    <a:cubicBezTo>
                      <a:pt x="53175" y="48356"/>
                      <a:pt x="54777" y="45998"/>
                      <a:pt x="55861" y="43394"/>
                    </a:cubicBezTo>
                    <a:cubicBezTo>
                      <a:pt x="56944" y="40799"/>
                      <a:pt x="57500" y="38012"/>
                      <a:pt x="57482" y="351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BF7AEEBF-B097-4159-0EA3-06AFB2220866}"/>
                  </a:ext>
                </a:extLst>
              </p:cNvPr>
              <p:cNvSpPr/>
              <p:nvPr/>
            </p:nvSpPr>
            <p:spPr>
              <a:xfrm>
                <a:off x="8164940" y="4123717"/>
                <a:ext cx="53564" cy="52727"/>
              </a:xfrm>
              <a:custGeom>
                <a:avLst/>
                <a:gdLst>
                  <a:gd name="connsiteX0" fmla="*/ 15283 w 74394"/>
                  <a:gd name="connsiteY0" fmla="*/ 44408 h 73232"/>
                  <a:gd name="connsiteX1" fmla="*/ 22385 w 74394"/>
                  <a:gd name="connsiteY1" fmla="*/ 54460 h 73232"/>
                  <a:gd name="connsiteX2" fmla="*/ 33748 w 74394"/>
                  <a:gd name="connsiteY2" fmla="*/ 59450 h 73232"/>
                  <a:gd name="connsiteX3" fmla="*/ 46086 w 74394"/>
                  <a:gd name="connsiteY3" fmla="*/ 57929 h 73232"/>
                  <a:gd name="connsiteX4" fmla="*/ 55856 w 74394"/>
                  <a:gd name="connsiteY4" fmla="*/ 50354 h 73232"/>
                  <a:gd name="connsiteX5" fmla="*/ 71681 w 74394"/>
                  <a:gd name="connsiteY5" fmla="*/ 50354 h 73232"/>
                  <a:gd name="connsiteX6" fmla="*/ 53315 w 74394"/>
                  <a:gd name="connsiteY6" fmla="*/ 69612 h 73232"/>
                  <a:gd name="connsiteX7" fmla="*/ 26564 w 74394"/>
                  <a:gd name="connsiteY7" fmla="*/ 71706 h 73232"/>
                  <a:gd name="connsiteX8" fmla="*/ 5349 w 74394"/>
                  <a:gd name="connsiteY8" fmla="*/ 55535 h 73232"/>
                  <a:gd name="connsiteX9" fmla="*/ 705 w 74394"/>
                  <a:gd name="connsiteY9" fmla="*/ 29512 h 73232"/>
                  <a:gd name="connsiteX10" fmla="*/ 15055 w 74394"/>
                  <a:gd name="connsiteY10" fmla="*/ 7195 h 73232"/>
                  <a:gd name="connsiteX11" fmla="*/ 40932 w 74394"/>
                  <a:gd name="connsiteY11" fmla="*/ 184 h 73232"/>
                  <a:gd name="connsiteX12" fmla="*/ 64861 w 74394"/>
                  <a:gd name="connsiteY12" fmla="*/ 12139 h 73232"/>
                  <a:gd name="connsiteX13" fmla="*/ 74394 w 74394"/>
                  <a:gd name="connsiteY13" fmla="*/ 36823 h 73232"/>
                  <a:gd name="connsiteX14" fmla="*/ 73502 w 74394"/>
                  <a:gd name="connsiteY14" fmla="*/ 44408 h 73232"/>
                  <a:gd name="connsiteX15" fmla="*/ 15283 w 74394"/>
                  <a:gd name="connsiteY15" fmla="*/ 44408 h 73232"/>
                  <a:gd name="connsiteX16" fmla="*/ 59480 w 74394"/>
                  <a:gd name="connsiteY16" fmla="*/ 30595 h 73232"/>
                  <a:gd name="connsiteX17" fmla="*/ 51157 w 74394"/>
                  <a:gd name="connsiteY17" fmla="*/ 18458 h 73232"/>
                  <a:gd name="connsiteX18" fmla="*/ 37063 w 74394"/>
                  <a:gd name="connsiteY18" fmla="*/ 13778 h 73232"/>
                  <a:gd name="connsiteX19" fmla="*/ 22968 w 74394"/>
                  <a:gd name="connsiteY19" fmla="*/ 18458 h 73232"/>
                  <a:gd name="connsiteX20" fmla="*/ 14646 w 74394"/>
                  <a:gd name="connsiteY20" fmla="*/ 30595 h 73232"/>
                  <a:gd name="connsiteX21" fmla="*/ 59480 w 74394"/>
                  <a:gd name="connsiteY21" fmla="*/ 30595 h 7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394" h="73232">
                    <a:moveTo>
                      <a:pt x="15283" y="44408"/>
                    </a:moveTo>
                    <a:cubicBezTo>
                      <a:pt x="16676" y="48333"/>
                      <a:pt x="19134" y="51811"/>
                      <a:pt x="22385" y="54460"/>
                    </a:cubicBezTo>
                    <a:cubicBezTo>
                      <a:pt x="25635" y="57110"/>
                      <a:pt x="29569" y="58831"/>
                      <a:pt x="33748" y="59450"/>
                    </a:cubicBezTo>
                    <a:cubicBezTo>
                      <a:pt x="37918" y="60060"/>
                      <a:pt x="42189" y="59532"/>
                      <a:pt x="46086" y="57929"/>
                    </a:cubicBezTo>
                    <a:cubicBezTo>
                      <a:pt x="49983" y="56327"/>
                      <a:pt x="53361" y="53705"/>
                      <a:pt x="55856" y="50354"/>
                    </a:cubicBezTo>
                    <a:lnTo>
                      <a:pt x="71681" y="50354"/>
                    </a:lnTo>
                    <a:cubicBezTo>
                      <a:pt x="68203" y="58794"/>
                      <a:pt x="61656" y="65669"/>
                      <a:pt x="53315" y="69612"/>
                    </a:cubicBezTo>
                    <a:cubicBezTo>
                      <a:pt x="44975" y="73563"/>
                      <a:pt x="35433" y="74310"/>
                      <a:pt x="26564" y="71706"/>
                    </a:cubicBezTo>
                    <a:cubicBezTo>
                      <a:pt x="17695" y="69102"/>
                      <a:pt x="10129" y="63329"/>
                      <a:pt x="5349" y="55535"/>
                    </a:cubicBezTo>
                    <a:cubicBezTo>
                      <a:pt x="569" y="47732"/>
                      <a:pt x="-1089" y="38453"/>
                      <a:pt x="705" y="29512"/>
                    </a:cubicBezTo>
                    <a:cubicBezTo>
                      <a:pt x="2499" y="20580"/>
                      <a:pt x="7616" y="12622"/>
                      <a:pt x="15055" y="7195"/>
                    </a:cubicBezTo>
                    <a:cubicBezTo>
                      <a:pt x="22494" y="1768"/>
                      <a:pt x="31718" y="-727"/>
                      <a:pt x="40932" y="184"/>
                    </a:cubicBezTo>
                    <a:cubicBezTo>
                      <a:pt x="50138" y="1103"/>
                      <a:pt x="58669" y="5365"/>
                      <a:pt x="64861" y="12139"/>
                    </a:cubicBezTo>
                    <a:cubicBezTo>
                      <a:pt x="71053" y="18913"/>
                      <a:pt x="74449" y="27718"/>
                      <a:pt x="74394" y="36823"/>
                    </a:cubicBezTo>
                    <a:cubicBezTo>
                      <a:pt x="74404" y="39382"/>
                      <a:pt x="74103" y="41922"/>
                      <a:pt x="73502" y="44408"/>
                    </a:cubicBezTo>
                    <a:lnTo>
                      <a:pt x="15283" y="44408"/>
                    </a:lnTo>
                    <a:close/>
                    <a:moveTo>
                      <a:pt x="59480" y="30595"/>
                    </a:moveTo>
                    <a:cubicBezTo>
                      <a:pt x="58132" y="25760"/>
                      <a:pt x="55209" y="21499"/>
                      <a:pt x="51157" y="18458"/>
                    </a:cubicBezTo>
                    <a:cubicBezTo>
                      <a:pt x="47106" y="15426"/>
                      <a:pt x="42161" y="13778"/>
                      <a:pt x="37063" y="13778"/>
                    </a:cubicBezTo>
                    <a:cubicBezTo>
                      <a:pt x="31972" y="13778"/>
                      <a:pt x="27020" y="15426"/>
                      <a:pt x="22968" y="18458"/>
                    </a:cubicBezTo>
                    <a:cubicBezTo>
                      <a:pt x="18925" y="21499"/>
                      <a:pt x="16002" y="25760"/>
                      <a:pt x="14646" y="30595"/>
                    </a:cubicBezTo>
                    <a:lnTo>
                      <a:pt x="59480" y="30595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32BAE4EF-3ECA-43D5-C116-4484AB1B2547}"/>
                  </a:ext>
                </a:extLst>
              </p:cNvPr>
              <p:cNvSpPr/>
              <p:nvPr/>
            </p:nvSpPr>
            <p:spPr>
              <a:xfrm>
                <a:off x="8225034" y="4125002"/>
                <a:ext cx="32812" cy="50787"/>
              </a:xfrm>
              <a:custGeom>
                <a:avLst/>
                <a:gdLst>
                  <a:gd name="connsiteX0" fmla="*/ 0 w 45572"/>
                  <a:gd name="connsiteY0" fmla="*/ 30730 h 70538"/>
                  <a:gd name="connsiteX1" fmla="*/ 2367 w 45572"/>
                  <a:gd name="connsiteY1" fmla="*/ 18975 h 70538"/>
                  <a:gd name="connsiteX2" fmla="*/ 9124 w 45572"/>
                  <a:gd name="connsiteY2" fmla="*/ 9005 h 70538"/>
                  <a:gd name="connsiteX3" fmla="*/ 19249 w 45572"/>
                  <a:gd name="connsiteY3" fmla="*/ 2340 h 70538"/>
                  <a:gd name="connsiteX4" fmla="*/ 31186 w 45572"/>
                  <a:gd name="connsiteY4" fmla="*/ 0 h 70538"/>
                  <a:gd name="connsiteX5" fmla="*/ 45572 w 45572"/>
                  <a:gd name="connsiteY5" fmla="*/ 0 h 70538"/>
                  <a:gd name="connsiteX6" fmla="*/ 45572 w 45572"/>
                  <a:gd name="connsiteY6" fmla="*/ 13804 h 70538"/>
                  <a:gd name="connsiteX7" fmla="*/ 31186 w 45572"/>
                  <a:gd name="connsiteY7" fmla="*/ 13804 h 70538"/>
                  <a:gd name="connsiteX8" fmla="*/ 19066 w 45572"/>
                  <a:gd name="connsiteY8" fmla="*/ 18748 h 70538"/>
                  <a:gd name="connsiteX9" fmla="*/ 14049 w 45572"/>
                  <a:gd name="connsiteY9" fmla="*/ 30685 h 70538"/>
                  <a:gd name="connsiteX10" fmla="*/ 14049 w 45572"/>
                  <a:gd name="connsiteY10" fmla="*/ 70539 h 70538"/>
                  <a:gd name="connsiteX11" fmla="*/ 0 w 45572"/>
                  <a:gd name="connsiteY11" fmla="*/ 70539 h 70538"/>
                  <a:gd name="connsiteX12" fmla="*/ 0 w 45572"/>
                  <a:gd name="connsiteY12" fmla="*/ 30730 h 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72" h="70538">
                    <a:moveTo>
                      <a:pt x="0" y="30730"/>
                    </a:moveTo>
                    <a:cubicBezTo>
                      <a:pt x="0" y="26697"/>
                      <a:pt x="801" y="22700"/>
                      <a:pt x="2367" y="18975"/>
                    </a:cubicBezTo>
                    <a:cubicBezTo>
                      <a:pt x="3934" y="15242"/>
                      <a:pt x="6228" y="11855"/>
                      <a:pt x="9124" y="9005"/>
                    </a:cubicBezTo>
                    <a:cubicBezTo>
                      <a:pt x="12019" y="6146"/>
                      <a:pt x="15461" y="3888"/>
                      <a:pt x="19249" y="2340"/>
                    </a:cubicBezTo>
                    <a:cubicBezTo>
                      <a:pt x="22991" y="792"/>
                      <a:pt x="27088" y="0"/>
                      <a:pt x="31186" y="0"/>
                    </a:cubicBezTo>
                    <a:lnTo>
                      <a:pt x="45572" y="0"/>
                    </a:lnTo>
                    <a:lnTo>
                      <a:pt x="45572" y="13804"/>
                    </a:lnTo>
                    <a:lnTo>
                      <a:pt x="31186" y="13804"/>
                    </a:lnTo>
                    <a:cubicBezTo>
                      <a:pt x="26633" y="13804"/>
                      <a:pt x="22263" y="15588"/>
                      <a:pt x="19066" y="18748"/>
                    </a:cubicBezTo>
                    <a:cubicBezTo>
                      <a:pt x="15852" y="21917"/>
                      <a:pt x="14049" y="26205"/>
                      <a:pt x="14049" y="30685"/>
                    </a:cubicBezTo>
                    <a:lnTo>
                      <a:pt x="14049" y="70539"/>
                    </a:lnTo>
                    <a:lnTo>
                      <a:pt x="0" y="70539"/>
                    </a:lnTo>
                    <a:lnTo>
                      <a:pt x="0" y="30730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D4E84DBB-5DBA-C288-2BB4-26B40BCE0051}"/>
                  </a:ext>
                </a:extLst>
              </p:cNvPr>
              <p:cNvSpPr/>
              <p:nvPr/>
            </p:nvSpPr>
            <p:spPr>
              <a:xfrm>
                <a:off x="8323470" y="4125108"/>
                <a:ext cx="44973" cy="50787"/>
              </a:xfrm>
              <a:custGeom>
                <a:avLst/>
                <a:gdLst>
                  <a:gd name="connsiteX0" fmla="*/ 62462 w 62462"/>
                  <a:gd name="connsiteY0" fmla="*/ 39799 h 70538"/>
                  <a:gd name="connsiteX1" fmla="*/ 53266 w 62462"/>
                  <a:gd name="connsiteY1" fmla="*/ 61534 h 70538"/>
                  <a:gd name="connsiteX2" fmla="*/ 31231 w 62462"/>
                  <a:gd name="connsiteY2" fmla="*/ 70539 h 70538"/>
                  <a:gd name="connsiteX3" fmla="*/ 9105 w 62462"/>
                  <a:gd name="connsiteY3" fmla="*/ 61534 h 70538"/>
                  <a:gd name="connsiteX4" fmla="*/ 0 w 62462"/>
                  <a:gd name="connsiteY4" fmla="*/ 39799 h 70538"/>
                  <a:gd name="connsiteX5" fmla="*/ 0 w 62462"/>
                  <a:gd name="connsiteY5" fmla="*/ 0 h 70538"/>
                  <a:gd name="connsiteX6" fmla="*/ 14022 w 62462"/>
                  <a:gd name="connsiteY6" fmla="*/ 0 h 70538"/>
                  <a:gd name="connsiteX7" fmla="*/ 14022 w 62462"/>
                  <a:gd name="connsiteY7" fmla="*/ 39799 h 70538"/>
                  <a:gd name="connsiteX8" fmla="*/ 19030 w 62462"/>
                  <a:gd name="connsiteY8" fmla="*/ 51773 h 70538"/>
                  <a:gd name="connsiteX9" fmla="*/ 31231 w 62462"/>
                  <a:gd name="connsiteY9" fmla="*/ 56735 h 70538"/>
                  <a:gd name="connsiteX10" fmla="*/ 43341 w 62462"/>
                  <a:gd name="connsiteY10" fmla="*/ 51773 h 70538"/>
                  <a:gd name="connsiteX11" fmla="*/ 48440 w 62462"/>
                  <a:gd name="connsiteY11" fmla="*/ 39799 h 70538"/>
                  <a:gd name="connsiteX12" fmla="*/ 48440 w 62462"/>
                  <a:gd name="connsiteY12" fmla="*/ 0 h 70538"/>
                  <a:gd name="connsiteX13" fmla="*/ 62462 w 62462"/>
                  <a:gd name="connsiteY13" fmla="*/ 0 h 70538"/>
                  <a:gd name="connsiteX14" fmla="*/ 62462 w 62462"/>
                  <a:gd name="connsiteY14" fmla="*/ 39799 h 7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462" h="70538">
                    <a:moveTo>
                      <a:pt x="62462" y="39799"/>
                    </a:moveTo>
                    <a:cubicBezTo>
                      <a:pt x="62462" y="47958"/>
                      <a:pt x="59184" y="55770"/>
                      <a:pt x="53266" y="61534"/>
                    </a:cubicBezTo>
                    <a:cubicBezTo>
                      <a:pt x="47438" y="67297"/>
                      <a:pt x="39517" y="70539"/>
                      <a:pt x="31231" y="70539"/>
                    </a:cubicBezTo>
                    <a:cubicBezTo>
                      <a:pt x="22945" y="70539"/>
                      <a:pt x="15023" y="67297"/>
                      <a:pt x="9105" y="61534"/>
                    </a:cubicBezTo>
                    <a:cubicBezTo>
                      <a:pt x="3278" y="55770"/>
                      <a:pt x="0" y="47958"/>
                      <a:pt x="0" y="39799"/>
                    </a:cubicBezTo>
                    <a:lnTo>
                      <a:pt x="0" y="0"/>
                    </a:lnTo>
                    <a:lnTo>
                      <a:pt x="14022" y="0"/>
                    </a:lnTo>
                    <a:lnTo>
                      <a:pt x="14022" y="39799"/>
                    </a:lnTo>
                    <a:cubicBezTo>
                      <a:pt x="14022" y="44297"/>
                      <a:pt x="15843" y="48604"/>
                      <a:pt x="19030" y="51773"/>
                    </a:cubicBezTo>
                    <a:cubicBezTo>
                      <a:pt x="22308" y="54951"/>
                      <a:pt x="26678" y="56735"/>
                      <a:pt x="31231" y="56735"/>
                    </a:cubicBezTo>
                    <a:cubicBezTo>
                      <a:pt x="35784" y="56735"/>
                      <a:pt x="40154" y="54951"/>
                      <a:pt x="43341" y="51773"/>
                    </a:cubicBezTo>
                    <a:cubicBezTo>
                      <a:pt x="46619" y="48604"/>
                      <a:pt x="48440" y="44297"/>
                      <a:pt x="48440" y="39799"/>
                    </a:cubicBezTo>
                    <a:lnTo>
                      <a:pt x="48440" y="0"/>
                    </a:lnTo>
                    <a:lnTo>
                      <a:pt x="62462" y="0"/>
                    </a:lnTo>
                    <a:lnTo>
                      <a:pt x="62462" y="39799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8D3A511A-CFE1-4857-DF31-1C50D1DB1121}"/>
                  </a:ext>
                </a:extLst>
              </p:cNvPr>
              <p:cNvSpPr/>
              <p:nvPr/>
            </p:nvSpPr>
            <p:spPr>
              <a:xfrm>
                <a:off x="8374932" y="4124741"/>
                <a:ext cx="70147" cy="50826"/>
              </a:xfrm>
              <a:custGeom>
                <a:avLst/>
                <a:gdLst>
                  <a:gd name="connsiteX0" fmla="*/ 0 w 97426"/>
                  <a:gd name="connsiteY0" fmla="*/ 27543 h 70592"/>
                  <a:gd name="connsiteX1" fmla="*/ 4917 w 97426"/>
                  <a:gd name="connsiteY1" fmla="*/ 11955 h 70592"/>
                  <a:gd name="connsiteX2" fmla="*/ 17938 w 97426"/>
                  <a:gd name="connsiteY2" fmla="*/ 1866 h 70592"/>
                  <a:gd name="connsiteX3" fmla="*/ 34418 w 97426"/>
                  <a:gd name="connsiteY3" fmla="*/ 855 h 70592"/>
                  <a:gd name="connsiteX4" fmla="*/ 48622 w 97426"/>
                  <a:gd name="connsiteY4" fmla="*/ 9278 h 70592"/>
                  <a:gd name="connsiteX5" fmla="*/ 62827 w 97426"/>
                  <a:gd name="connsiteY5" fmla="*/ 801 h 70592"/>
                  <a:gd name="connsiteX6" fmla="*/ 79398 w 97426"/>
                  <a:gd name="connsiteY6" fmla="*/ 1793 h 70592"/>
                  <a:gd name="connsiteX7" fmla="*/ 92510 w 97426"/>
                  <a:gd name="connsiteY7" fmla="*/ 11909 h 70592"/>
                  <a:gd name="connsiteX8" fmla="*/ 97426 w 97426"/>
                  <a:gd name="connsiteY8" fmla="*/ 27543 h 70592"/>
                  <a:gd name="connsiteX9" fmla="*/ 97426 w 97426"/>
                  <a:gd name="connsiteY9" fmla="*/ 70593 h 70592"/>
                  <a:gd name="connsiteX10" fmla="*/ 83314 w 97426"/>
                  <a:gd name="connsiteY10" fmla="*/ 70593 h 70592"/>
                  <a:gd name="connsiteX11" fmla="*/ 83314 w 97426"/>
                  <a:gd name="connsiteY11" fmla="*/ 27543 h 70592"/>
                  <a:gd name="connsiteX12" fmla="*/ 79307 w 97426"/>
                  <a:gd name="connsiteY12" fmla="*/ 17927 h 70592"/>
                  <a:gd name="connsiteX13" fmla="*/ 69474 w 97426"/>
                  <a:gd name="connsiteY13" fmla="*/ 13949 h 70592"/>
                  <a:gd name="connsiteX14" fmla="*/ 59731 w 97426"/>
                  <a:gd name="connsiteY14" fmla="*/ 17927 h 70592"/>
                  <a:gd name="connsiteX15" fmla="*/ 55724 w 97426"/>
                  <a:gd name="connsiteY15" fmla="*/ 27543 h 70592"/>
                  <a:gd name="connsiteX16" fmla="*/ 55724 w 97426"/>
                  <a:gd name="connsiteY16" fmla="*/ 70593 h 70592"/>
                  <a:gd name="connsiteX17" fmla="*/ 41702 w 97426"/>
                  <a:gd name="connsiteY17" fmla="*/ 70593 h 70592"/>
                  <a:gd name="connsiteX18" fmla="*/ 41702 w 97426"/>
                  <a:gd name="connsiteY18" fmla="*/ 27543 h 70592"/>
                  <a:gd name="connsiteX19" fmla="*/ 37605 w 97426"/>
                  <a:gd name="connsiteY19" fmla="*/ 17927 h 70592"/>
                  <a:gd name="connsiteX20" fmla="*/ 27862 w 97426"/>
                  <a:gd name="connsiteY20" fmla="*/ 13949 h 70592"/>
                  <a:gd name="connsiteX21" fmla="*/ 18119 w 97426"/>
                  <a:gd name="connsiteY21" fmla="*/ 17927 h 70592"/>
                  <a:gd name="connsiteX22" fmla="*/ 14022 w 97426"/>
                  <a:gd name="connsiteY22" fmla="*/ 27543 h 70592"/>
                  <a:gd name="connsiteX23" fmla="*/ 14022 w 97426"/>
                  <a:gd name="connsiteY23" fmla="*/ 70593 h 70592"/>
                  <a:gd name="connsiteX24" fmla="*/ 0 w 97426"/>
                  <a:gd name="connsiteY24" fmla="*/ 70593 h 70592"/>
                  <a:gd name="connsiteX25" fmla="*/ 0 w 97426"/>
                  <a:gd name="connsiteY25" fmla="*/ 27543 h 7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7426" h="70592">
                    <a:moveTo>
                      <a:pt x="0" y="27543"/>
                    </a:moveTo>
                    <a:cubicBezTo>
                      <a:pt x="0" y="21979"/>
                      <a:pt x="1730" y="16544"/>
                      <a:pt x="4917" y="11955"/>
                    </a:cubicBezTo>
                    <a:cubicBezTo>
                      <a:pt x="8104" y="7374"/>
                      <a:pt x="12657" y="3851"/>
                      <a:pt x="17938" y="1866"/>
                    </a:cubicBezTo>
                    <a:cubicBezTo>
                      <a:pt x="23127" y="-119"/>
                      <a:pt x="28955" y="-474"/>
                      <a:pt x="34418" y="855"/>
                    </a:cubicBezTo>
                    <a:cubicBezTo>
                      <a:pt x="39881" y="2175"/>
                      <a:pt x="44890" y="5116"/>
                      <a:pt x="48622" y="9278"/>
                    </a:cubicBezTo>
                    <a:cubicBezTo>
                      <a:pt x="52355" y="5098"/>
                      <a:pt x="57273" y="2139"/>
                      <a:pt x="62827" y="801"/>
                    </a:cubicBezTo>
                    <a:cubicBezTo>
                      <a:pt x="68290" y="-538"/>
                      <a:pt x="74117" y="-192"/>
                      <a:pt x="79398" y="1793"/>
                    </a:cubicBezTo>
                    <a:cubicBezTo>
                      <a:pt x="84680" y="3778"/>
                      <a:pt x="89232" y="7302"/>
                      <a:pt x="92510" y="11909"/>
                    </a:cubicBezTo>
                    <a:cubicBezTo>
                      <a:pt x="95697" y="16507"/>
                      <a:pt x="97426" y="21961"/>
                      <a:pt x="97426" y="27543"/>
                    </a:cubicBezTo>
                    <a:lnTo>
                      <a:pt x="97426" y="70593"/>
                    </a:lnTo>
                    <a:lnTo>
                      <a:pt x="83314" y="70593"/>
                    </a:lnTo>
                    <a:lnTo>
                      <a:pt x="83314" y="27543"/>
                    </a:lnTo>
                    <a:cubicBezTo>
                      <a:pt x="83314" y="23937"/>
                      <a:pt x="81857" y="20477"/>
                      <a:pt x="79307" y="17927"/>
                    </a:cubicBezTo>
                    <a:cubicBezTo>
                      <a:pt x="76667" y="15378"/>
                      <a:pt x="73207" y="13949"/>
                      <a:pt x="69474" y="13949"/>
                    </a:cubicBezTo>
                    <a:cubicBezTo>
                      <a:pt x="65831" y="13949"/>
                      <a:pt x="62371" y="15378"/>
                      <a:pt x="59731" y="17927"/>
                    </a:cubicBezTo>
                    <a:cubicBezTo>
                      <a:pt x="57182" y="20477"/>
                      <a:pt x="55724" y="23937"/>
                      <a:pt x="55724" y="27543"/>
                    </a:cubicBezTo>
                    <a:lnTo>
                      <a:pt x="55724" y="70593"/>
                    </a:lnTo>
                    <a:lnTo>
                      <a:pt x="41702" y="70593"/>
                    </a:lnTo>
                    <a:lnTo>
                      <a:pt x="41702" y="27543"/>
                    </a:lnTo>
                    <a:cubicBezTo>
                      <a:pt x="41702" y="23937"/>
                      <a:pt x="40246" y="20477"/>
                      <a:pt x="37605" y="17927"/>
                    </a:cubicBezTo>
                    <a:cubicBezTo>
                      <a:pt x="35055" y="15378"/>
                      <a:pt x="31504" y="13949"/>
                      <a:pt x="27862" y="13949"/>
                    </a:cubicBezTo>
                    <a:cubicBezTo>
                      <a:pt x="24220" y="13949"/>
                      <a:pt x="20669" y="15378"/>
                      <a:pt x="18119" y="17927"/>
                    </a:cubicBezTo>
                    <a:cubicBezTo>
                      <a:pt x="15479" y="20477"/>
                      <a:pt x="14022" y="23937"/>
                      <a:pt x="14022" y="27543"/>
                    </a:cubicBezTo>
                    <a:lnTo>
                      <a:pt x="14022" y="70593"/>
                    </a:lnTo>
                    <a:lnTo>
                      <a:pt x="0" y="70593"/>
                    </a:lnTo>
                    <a:lnTo>
                      <a:pt x="0" y="27543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89D46151-91BC-5A90-9A30-85002FF4EA4B}"/>
                  </a:ext>
                </a:extLst>
              </p:cNvPr>
              <p:cNvSpPr/>
              <p:nvPr/>
            </p:nvSpPr>
            <p:spPr>
              <a:xfrm>
                <a:off x="8451368" y="4124766"/>
                <a:ext cx="51665" cy="50800"/>
              </a:xfrm>
              <a:custGeom>
                <a:avLst/>
                <a:gdLst>
                  <a:gd name="connsiteX0" fmla="*/ 71757 w 71757"/>
                  <a:gd name="connsiteY0" fmla="*/ 70557 h 70556"/>
                  <a:gd name="connsiteX1" fmla="*/ 57735 w 71757"/>
                  <a:gd name="connsiteY1" fmla="*/ 70557 h 70556"/>
                  <a:gd name="connsiteX2" fmla="*/ 57735 w 71757"/>
                  <a:gd name="connsiteY2" fmla="*/ 35365 h 70556"/>
                  <a:gd name="connsiteX3" fmla="*/ 54001 w 71757"/>
                  <a:gd name="connsiteY3" fmla="*/ 23491 h 70556"/>
                  <a:gd name="connsiteX4" fmla="*/ 44259 w 71757"/>
                  <a:gd name="connsiteY4" fmla="*/ 15606 h 70556"/>
                  <a:gd name="connsiteX5" fmla="*/ 31785 w 71757"/>
                  <a:gd name="connsiteY5" fmla="*/ 14386 h 70556"/>
                  <a:gd name="connsiteX6" fmla="*/ 20585 w 71757"/>
                  <a:gd name="connsiteY6" fmla="*/ 20232 h 70556"/>
                  <a:gd name="connsiteX7" fmla="*/ 14667 w 71757"/>
                  <a:gd name="connsiteY7" fmla="*/ 31176 h 70556"/>
                  <a:gd name="connsiteX8" fmla="*/ 15850 w 71757"/>
                  <a:gd name="connsiteY8" fmla="*/ 43532 h 70556"/>
                  <a:gd name="connsiteX9" fmla="*/ 23863 w 71757"/>
                  <a:gd name="connsiteY9" fmla="*/ 53138 h 70556"/>
                  <a:gd name="connsiteX10" fmla="*/ 35973 w 71757"/>
                  <a:gd name="connsiteY10" fmla="*/ 56762 h 70556"/>
                  <a:gd name="connsiteX11" fmla="*/ 35973 w 71757"/>
                  <a:gd name="connsiteY11" fmla="*/ 70557 h 70556"/>
                  <a:gd name="connsiteX12" fmla="*/ 16033 w 71757"/>
                  <a:gd name="connsiteY12" fmla="*/ 64647 h 70556"/>
                  <a:gd name="connsiteX13" fmla="*/ 2738 w 71757"/>
                  <a:gd name="connsiteY13" fmla="*/ 48822 h 70556"/>
                  <a:gd name="connsiteX14" fmla="*/ 735 w 71757"/>
                  <a:gd name="connsiteY14" fmla="*/ 28426 h 70556"/>
                  <a:gd name="connsiteX15" fmla="*/ 10479 w 71757"/>
                  <a:gd name="connsiteY15" fmla="*/ 10334 h 70556"/>
                  <a:gd name="connsiteX16" fmla="*/ 28870 w 71757"/>
                  <a:gd name="connsiteY16" fmla="*/ 673 h 70556"/>
                  <a:gd name="connsiteX17" fmla="*/ 49631 w 71757"/>
                  <a:gd name="connsiteY17" fmla="*/ 2704 h 70556"/>
                  <a:gd name="connsiteX18" fmla="*/ 65656 w 71757"/>
                  <a:gd name="connsiteY18" fmla="*/ 15725 h 70556"/>
                  <a:gd name="connsiteX19" fmla="*/ 71666 w 71757"/>
                  <a:gd name="connsiteY19" fmla="*/ 35355 h 70556"/>
                  <a:gd name="connsiteX20" fmla="*/ 71757 w 71757"/>
                  <a:gd name="connsiteY20" fmla="*/ 70557 h 70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1757" h="70556">
                    <a:moveTo>
                      <a:pt x="71757" y="70557"/>
                    </a:moveTo>
                    <a:lnTo>
                      <a:pt x="57735" y="70557"/>
                    </a:lnTo>
                    <a:lnTo>
                      <a:pt x="57735" y="35365"/>
                    </a:lnTo>
                    <a:cubicBezTo>
                      <a:pt x="57735" y="31140"/>
                      <a:pt x="56460" y="27006"/>
                      <a:pt x="54001" y="23491"/>
                    </a:cubicBezTo>
                    <a:cubicBezTo>
                      <a:pt x="51634" y="19968"/>
                      <a:pt x="48265" y="17227"/>
                      <a:pt x="44259" y="15606"/>
                    </a:cubicBezTo>
                    <a:cubicBezTo>
                      <a:pt x="40343" y="13995"/>
                      <a:pt x="35973" y="13567"/>
                      <a:pt x="31785" y="14386"/>
                    </a:cubicBezTo>
                    <a:cubicBezTo>
                      <a:pt x="27506" y="15215"/>
                      <a:pt x="23681" y="17245"/>
                      <a:pt x="20585" y="20232"/>
                    </a:cubicBezTo>
                    <a:cubicBezTo>
                      <a:pt x="17580" y="23227"/>
                      <a:pt x="15486" y="27033"/>
                      <a:pt x="14667" y="31176"/>
                    </a:cubicBezTo>
                    <a:cubicBezTo>
                      <a:pt x="13848" y="35328"/>
                      <a:pt x="14211" y="39626"/>
                      <a:pt x="15850" y="43532"/>
                    </a:cubicBezTo>
                    <a:cubicBezTo>
                      <a:pt x="17489" y="47447"/>
                      <a:pt x="20312" y="50789"/>
                      <a:pt x="23863" y="53138"/>
                    </a:cubicBezTo>
                    <a:cubicBezTo>
                      <a:pt x="27414" y="55496"/>
                      <a:pt x="31602" y="56753"/>
                      <a:pt x="35973" y="56762"/>
                    </a:cubicBezTo>
                    <a:lnTo>
                      <a:pt x="35973" y="70557"/>
                    </a:lnTo>
                    <a:cubicBezTo>
                      <a:pt x="28870" y="70575"/>
                      <a:pt x="21950" y="68517"/>
                      <a:pt x="16033" y="64647"/>
                    </a:cubicBezTo>
                    <a:cubicBezTo>
                      <a:pt x="10114" y="60778"/>
                      <a:pt x="5470" y="55269"/>
                      <a:pt x="2738" y="48822"/>
                    </a:cubicBezTo>
                    <a:cubicBezTo>
                      <a:pt x="7" y="42376"/>
                      <a:pt x="-722" y="35274"/>
                      <a:pt x="735" y="28426"/>
                    </a:cubicBezTo>
                    <a:cubicBezTo>
                      <a:pt x="2101" y="21570"/>
                      <a:pt x="5470" y="15278"/>
                      <a:pt x="10479" y="10334"/>
                    </a:cubicBezTo>
                    <a:cubicBezTo>
                      <a:pt x="15486" y="5399"/>
                      <a:pt x="21950" y="2039"/>
                      <a:pt x="28870" y="673"/>
                    </a:cubicBezTo>
                    <a:cubicBezTo>
                      <a:pt x="35791" y="-683"/>
                      <a:pt x="43075" y="18"/>
                      <a:pt x="49631" y="2704"/>
                    </a:cubicBezTo>
                    <a:cubicBezTo>
                      <a:pt x="56186" y="5381"/>
                      <a:pt x="61742" y="9915"/>
                      <a:pt x="65656" y="15725"/>
                    </a:cubicBezTo>
                    <a:cubicBezTo>
                      <a:pt x="69572" y="21543"/>
                      <a:pt x="71666" y="28372"/>
                      <a:pt x="71666" y="35355"/>
                    </a:cubicBezTo>
                    <a:lnTo>
                      <a:pt x="71757" y="70557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AC15B20C-082E-7778-465A-A23266951CB0}"/>
                  </a:ext>
                </a:extLst>
              </p:cNvPr>
              <p:cNvSpPr/>
              <p:nvPr/>
            </p:nvSpPr>
            <p:spPr>
              <a:xfrm>
                <a:off x="8509519" y="4124406"/>
                <a:ext cx="51473" cy="51161"/>
              </a:xfrm>
              <a:custGeom>
                <a:avLst/>
                <a:gdLst>
                  <a:gd name="connsiteX0" fmla="*/ 57461 w 71490"/>
                  <a:gd name="connsiteY0" fmla="*/ 35875 h 71057"/>
                  <a:gd name="connsiteX1" fmla="*/ 51087 w 71490"/>
                  <a:gd name="connsiteY1" fmla="*/ 20724 h 71057"/>
                  <a:gd name="connsiteX2" fmla="*/ 35790 w 71490"/>
                  <a:gd name="connsiteY2" fmla="*/ 14459 h 71057"/>
                  <a:gd name="connsiteX3" fmla="*/ 20403 w 71490"/>
                  <a:gd name="connsiteY3" fmla="*/ 20724 h 71057"/>
                  <a:gd name="connsiteX4" fmla="*/ 14028 w 71490"/>
                  <a:gd name="connsiteY4" fmla="*/ 35875 h 71057"/>
                  <a:gd name="connsiteX5" fmla="*/ 14028 w 71490"/>
                  <a:gd name="connsiteY5" fmla="*/ 71058 h 71057"/>
                  <a:gd name="connsiteX6" fmla="*/ 7 w 71490"/>
                  <a:gd name="connsiteY6" fmla="*/ 71058 h 71057"/>
                  <a:gd name="connsiteX7" fmla="*/ 7 w 71490"/>
                  <a:gd name="connsiteY7" fmla="*/ 35875 h 71057"/>
                  <a:gd name="connsiteX8" fmla="*/ 2557 w 71490"/>
                  <a:gd name="connsiteY8" fmla="*/ 22199 h 71057"/>
                  <a:gd name="connsiteX9" fmla="*/ 10205 w 71490"/>
                  <a:gd name="connsiteY9" fmla="*/ 10544 h 71057"/>
                  <a:gd name="connsiteX10" fmla="*/ 21951 w 71490"/>
                  <a:gd name="connsiteY10" fmla="*/ 2741 h 71057"/>
                  <a:gd name="connsiteX11" fmla="*/ 35790 w 71490"/>
                  <a:gd name="connsiteY11" fmla="*/ 0 h 71057"/>
                  <a:gd name="connsiteX12" fmla="*/ 49630 w 71490"/>
                  <a:gd name="connsiteY12" fmla="*/ 2741 h 71057"/>
                  <a:gd name="connsiteX13" fmla="*/ 61285 w 71490"/>
                  <a:gd name="connsiteY13" fmla="*/ 10544 h 71057"/>
                  <a:gd name="connsiteX14" fmla="*/ 69025 w 71490"/>
                  <a:gd name="connsiteY14" fmla="*/ 22199 h 71057"/>
                  <a:gd name="connsiteX15" fmla="*/ 71483 w 71490"/>
                  <a:gd name="connsiteY15" fmla="*/ 35875 h 71057"/>
                  <a:gd name="connsiteX16" fmla="*/ 71483 w 71490"/>
                  <a:gd name="connsiteY16" fmla="*/ 71058 h 71057"/>
                  <a:gd name="connsiteX17" fmla="*/ 57461 w 71490"/>
                  <a:gd name="connsiteY17" fmla="*/ 71058 h 71057"/>
                  <a:gd name="connsiteX18" fmla="*/ 57461 w 71490"/>
                  <a:gd name="connsiteY18" fmla="*/ 35875 h 7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1490" h="71057">
                    <a:moveTo>
                      <a:pt x="57461" y="35875"/>
                    </a:moveTo>
                    <a:cubicBezTo>
                      <a:pt x="57461" y="30193"/>
                      <a:pt x="55184" y="24748"/>
                      <a:pt x="51087" y="20724"/>
                    </a:cubicBezTo>
                    <a:cubicBezTo>
                      <a:pt x="47081" y="16708"/>
                      <a:pt x="41526" y="14459"/>
                      <a:pt x="35790" y="14459"/>
                    </a:cubicBezTo>
                    <a:cubicBezTo>
                      <a:pt x="29963" y="14459"/>
                      <a:pt x="24408" y="16708"/>
                      <a:pt x="20403" y="20724"/>
                    </a:cubicBezTo>
                    <a:cubicBezTo>
                      <a:pt x="16305" y="24748"/>
                      <a:pt x="14028" y="30193"/>
                      <a:pt x="14028" y="35875"/>
                    </a:cubicBezTo>
                    <a:lnTo>
                      <a:pt x="14028" y="71058"/>
                    </a:lnTo>
                    <a:lnTo>
                      <a:pt x="7" y="71058"/>
                    </a:lnTo>
                    <a:lnTo>
                      <a:pt x="7" y="35875"/>
                    </a:lnTo>
                    <a:cubicBezTo>
                      <a:pt x="-84" y="31195"/>
                      <a:pt x="735" y="26542"/>
                      <a:pt x="2557" y="22199"/>
                    </a:cubicBezTo>
                    <a:cubicBezTo>
                      <a:pt x="4286" y="17846"/>
                      <a:pt x="6927" y="13886"/>
                      <a:pt x="10205" y="10544"/>
                    </a:cubicBezTo>
                    <a:cubicBezTo>
                      <a:pt x="13574" y="7202"/>
                      <a:pt x="17579" y="4553"/>
                      <a:pt x="21951" y="2741"/>
                    </a:cubicBezTo>
                    <a:cubicBezTo>
                      <a:pt x="26321" y="929"/>
                      <a:pt x="31056" y="0"/>
                      <a:pt x="35790" y="0"/>
                    </a:cubicBezTo>
                    <a:cubicBezTo>
                      <a:pt x="40525" y="0"/>
                      <a:pt x="45260" y="929"/>
                      <a:pt x="49630" y="2741"/>
                    </a:cubicBezTo>
                    <a:cubicBezTo>
                      <a:pt x="54001" y="4553"/>
                      <a:pt x="58008" y="7202"/>
                      <a:pt x="61285" y="10544"/>
                    </a:cubicBezTo>
                    <a:cubicBezTo>
                      <a:pt x="64654" y="13886"/>
                      <a:pt x="67204" y="17846"/>
                      <a:pt x="69025" y="22199"/>
                    </a:cubicBezTo>
                    <a:cubicBezTo>
                      <a:pt x="70755" y="26542"/>
                      <a:pt x="71574" y="31195"/>
                      <a:pt x="71483" y="35875"/>
                    </a:cubicBezTo>
                    <a:lnTo>
                      <a:pt x="71483" y="71058"/>
                    </a:lnTo>
                    <a:lnTo>
                      <a:pt x="57461" y="71058"/>
                    </a:lnTo>
                    <a:lnTo>
                      <a:pt x="57461" y="35875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DC0DB904-A06C-471E-95F0-A76AA704B657}"/>
                  </a:ext>
                </a:extLst>
              </p:cNvPr>
              <p:cNvSpPr/>
              <p:nvPr/>
            </p:nvSpPr>
            <p:spPr>
              <a:xfrm>
                <a:off x="8013996" y="4134259"/>
                <a:ext cx="11049" cy="10881"/>
              </a:xfrm>
              <a:custGeom>
                <a:avLst/>
                <a:gdLst>
                  <a:gd name="connsiteX0" fmla="*/ 0 w 15346"/>
                  <a:gd name="connsiteY0" fmla="*/ 7558 h 15112"/>
                  <a:gd name="connsiteX1" fmla="*/ 1293 w 15346"/>
                  <a:gd name="connsiteY1" fmla="*/ 11755 h 15112"/>
                  <a:gd name="connsiteX2" fmla="*/ 4734 w 15346"/>
                  <a:gd name="connsiteY2" fmla="*/ 14532 h 15112"/>
                  <a:gd name="connsiteX3" fmla="*/ 9169 w 15346"/>
                  <a:gd name="connsiteY3" fmla="*/ 14969 h 15112"/>
                  <a:gd name="connsiteX4" fmla="*/ 13093 w 15346"/>
                  <a:gd name="connsiteY4" fmla="*/ 12902 h 15112"/>
                  <a:gd name="connsiteX5" fmla="*/ 15196 w 15346"/>
                  <a:gd name="connsiteY5" fmla="*/ 9033 h 15112"/>
                  <a:gd name="connsiteX6" fmla="*/ 14759 w 15346"/>
                  <a:gd name="connsiteY6" fmla="*/ 4671 h 15112"/>
                  <a:gd name="connsiteX7" fmla="*/ 11937 w 15346"/>
                  <a:gd name="connsiteY7" fmla="*/ 1275 h 15112"/>
                  <a:gd name="connsiteX8" fmla="*/ 7666 w 15346"/>
                  <a:gd name="connsiteY8" fmla="*/ 0 h 15112"/>
                  <a:gd name="connsiteX9" fmla="*/ 2240 w 15346"/>
                  <a:gd name="connsiteY9" fmla="*/ 2213 h 15112"/>
                  <a:gd name="connsiteX10" fmla="*/ 0 w 15346"/>
                  <a:gd name="connsiteY10" fmla="*/ 7558 h 15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46" h="15112">
                    <a:moveTo>
                      <a:pt x="0" y="7558"/>
                    </a:moveTo>
                    <a:cubicBezTo>
                      <a:pt x="0" y="9051"/>
                      <a:pt x="446" y="10508"/>
                      <a:pt x="1293" y="11755"/>
                    </a:cubicBezTo>
                    <a:cubicBezTo>
                      <a:pt x="2130" y="12993"/>
                      <a:pt x="3332" y="13968"/>
                      <a:pt x="4734" y="14532"/>
                    </a:cubicBezTo>
                    <a:cubicBezTo>
                      <a:pt x="6137" y="15106"/>
                      <a:pt x="7675" y="15261"/>
                      <a:pt x="9169" y="14969"/>
                    </a:cubicBezTo>
                    <a:cubicBezTo>
                      <a:pt x="10653" y="14678"/>
                      <a:pt x="12028" y="13959"/>
                      <a:pt x="13093" y="12902"/>
                    </a:cubicBezTo>
                    <a:cubicBezTo>
                      <a:pt x="14168" y="11846"/>
                      <a:pt x="14905" y="10499"/>
                      <a:pt x="15196" y="9033"/>
                    </a:cubicBezTo>
                    <a:cubicBezTo>
                      <a:pt x="15497" y="7567"/>
                      <a:pt x="15342" y="6046"/>
                      <a:pt x="14759" y="4671"/>
                    </a:cubicBezTo>
                    <a:cubicBezTo>
                      <a:pt x="14176" y="3287"/>
                      <a:pt x="13193" y="2103"/>
                      <a:pt x="11937" y="1275"/>
                    </a:cubicBezTo>
                    <a:cubicBezTo>
                      <a:pt x="10671" y="446"/>
                      <a:pt x="9187" y="0"/>
                      <a:pt x="7666" y="0"/>
                    </a:cubicBezTo>
                    <a:cubicBezTo>
                      <a:pt x="5636" y="0"/>
                      <a:pt x="3687" y="801"/>
                      <a:pt x="2240" y="2213"/>
                    </a:cubicBezTo>
                    <a:cubicBezTo>
                      <a:pt x="801" y="3633"/>
                      <a:pt x="0" y="5554"/>
                      <a:pt x="0" y="75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251B4D3E-30A8-3797-D362-B1C76215B8E9}"/>
                  </a:ext>
                </a:extLst>
              </p:cNvPr>
              <p:cNvSpPr/>
              <p:nvPr/>
            </p:nvSpPr>
            <p:spPr>
              <a:xfrm>
                <a:off x="7987352" y="4149549"/>
                <a:ext cx="26706" cy="26019"/>
              </a:xfrm>
              <a:custGeom>
                <a:avLst/>
                <a:gdLst>
                  <a:gd name="connsiteX0" fmla="*/ 18593 w 37092"/>
                  <a:gd name="connsiteY0" fmla="*/ 36138 h 36138"/>
                  <a:gd name="connsiteX1" fmla="*/ 35738 w 37092"/>
                  <a:gd name="connsiteY1" fmla="*/ 11763 h 36138"/>
                  <a:gd name="connsiteX2" fmla="*/ 36922 w 37092"/>
                  <a:gd name="connsiteY2" fmla="*/ 9077 h 36138"/>
                  <a:gd name="connsiteX3" fmla="*/ 36968 w 37092"/>
                  <a:gd name="connsiteY3" fmla="*/ 6154 h 36138"/>
                  <a:gd name="connsiteX4" fmla="*/ 35884 w 37092"/>
                  <a:gd name="connsiteY4" fmla="*/ 3432 h 36138"/>
                  <a:gd name="connsiteX5" fmla="*/ 33817 w 37092"/>
                  <a:gd name="connsiteY5" fmla="*/ 1337 h 36138"/>
                  <a:gd name="connsiteX6" fmla="*/ 31094 w 37092"/>
                  <a:gd name="connsiteY6" fmla="*/ 172 h 36138"/>
                  <a:gd name="connsiteX7" fmla="*/ 28117 w 37092"/>
                  <a:gd name="connsiteY7" fmla="*/ 117 h 36138"/>
                  <a:gd name="connsiteX8" fmla="*/ 25358 w 37092"/>
                  <a:gd name="connsiteY8" fmla="*/ 1192 h 36138"/>
                  <a:gd name="connsiteX9" fmla="*/ 23218 w 37092"/>
                  <a:gd name="connsiteY9" fmla="*/ 3222 h 36138"/>
                  <a:gd name="connsiteX10" fmla="*/ 0 w 37092"/>
                  <a:gd name="connsiteY10" fmla="*/ 36138 h 36138"/>
                  <a:gd name="connsiteX11" fmla="*/ 18593 w 37092"/>
                  <a:gd name="connsiteY11" fmla="*/ 36138 h 36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92" h="36138">
                    <a:moveTo>
                      <a:pt x="18593" y="36138"/>
                    </a:moveTo>
                    <a:lnTo>
                      <a:pt x="35738" y="11763"/>
                    </a:lnTo>
                    <a:cubicBezTo>
                      <a:pt x="36303" y="10953"/>
                      <a:pt x="36704" y="10042"/>
                      <a:pt x="36922" y="9077"/>
                    </a:cubicBezTo>
                    <a:cubicBezTo>
                      <a:pt x="37131" y="8121"/>
                      <a:pt x="37150" y="7129"/>
                      <a:pt x="36968" y="6154"/>
                    </a:cubicBezTo>
                    <a:cubicBezTo>
                      <a:pt x="36795" y="5189"/>
                      <a:pt x="36421" y="4260"/>
                      <a:pt x="35884" y="3432"/>
                    </a:cubicBezTo>
                    <a:cubicBezTo>
                      <a:pt x="35338" y="2612"/>
                      <a:pt x="34637" y="1893"/>
                      <a:pt x="33817" y="1337"/>
                    </a:cubicBezTo>
                    <a:cubicBezTo>
                      <a:pt x="32998" y="773"/>
                      <a:pt x="32069" y="372"/>
                      <a:pt x="31094" y="172"/>
                    </a:cubicBezTo>
                    <a:cubicBezTo>
                      <a:pt x="30111" y="-37"/>
                      <a:pt x="29100" y="-56"/>
                      <a:pt x="28117" y="117"/>
                    </a:cubicBezTo>
                    <a:cubicBezTo>
                      <a:pt x="27134" y="290"/>
                      <a:pt x="26196" y="655"/>
                      <a:pt x="25358" y="1192"/>
                    </a:cubicBezTo>
                    <a:cubicBezTo>
                      <a:pt x="24521" y="1720"/>
                      <a:pt x="23792" y="2412"/>
                      <a:pt x="23218" y="3222"/>
                    </a:cubicBezTo>
                    <a:lnTo>
                      <a:pt x="0" y="36138"/>
                    </a:lnTo>
                    <a:lnTo>
                      <a:pt x="18593" y="36138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AAFE3ED8-F3C4-F88F-F0C1-332ADAC2A593}"/>
                  </a:ext>
                </a:extLst>
              </p:cNvPr>
              <p:cNvSpPr/>
              <p:nvPr/>
            </p:nvSpPr>
            <p:spPr>
              <a:xfrm>
                <a:off x="7987353" y="4103611"/>
                <a:ext cx="26628" cy="25921"/>
              </a:xfrm>
              <a:custGeom>
                <a:avLst/>
                <a:gdLst>
                  <a:gd name="connsiteX0" fmla="*/ 23246 w 36983"/>
                  <a:gd name="connsiteY0" fmla="*/ 32979 h 36002"/>
                  <a:gd name="connsiteX1" fmla="*/ 28136 w 36983"/>
                  <a:gd name="connsiteY1" fmla="*/ 35902 h 36002"/>
                  <a:gd name="connsiteX2" fmla="*/ 33708 w 36983"/>
                  <a:gd name="connsiteY2" fmla="*/ 34664 h 36002"/>
                  <a:gd name="connsiteX3" fmla="*/ 36840 w 36983"/>
                  <a:gd name="connsiteY3" fmla="*/ 29957 h 36002"/>
                  <a:gd name="connsiteX4" fmla="*/ 35757 w 36983"/>
                  <a:gd name="connsiteY4" fmla="*/ 24430 h 36002"/>
                  <a:gd name="connsiteX5" fmla="*/ 18538 w 36983"/>
                  <a:gd name="connsiteY5" fmla="*/ 0 h 36002"/>
                  <a:gd name="connsiteX6" fmla="*/ 0 w 36983"/>
                  <a:gd name="connsiteY6" fmla="*/ 0 h 36002"/>
                  <a:gd name="connsiteX7" fmla="*/ 23246 w 36983"/>
                  <a:gd name="connsiteY7" fmla="*/ 32979 h 3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983" h="36002">
                    <a:moveTo>
                      <a:pt x="23246" y="32979"/>
                    </a:moveTo>
                    <a:cubicBezTo>
                      <a:pt x="24429" y="34546"/>
                      <a:pt x="26178" y="35593"/>
                      <a:pt x="28136" y="35902"/>
                    </a:cubicBezTo>
                    <a:cubicBezTo>
                      <a:pt x="30084" y="36221"/>
                      <a:pt x="32087" y="35775"/>
                      <a:pt x="33708" y="34664"/>
                    </a:cubicBezTo>
                    <a:cubicBezTo>
                      <a:pt x="35329" y="33553"/>
                      <a:pt x="36458" y="31859"/>
                      <a:pt x="36840" y="29957"/>
                    </a:cubicBezTo>
                    <a:cubicBezTo>
                      <a:pt x="37223" y="28044"/>
                      <a:pt x="36831" y="26059"/>
                      <a:pt x="35757" y="24430"/>
                    </a:cubicBezTo>
                    <a:lnTo>
                      <a:pt x="18538" y="0"/>
                    </a:lnTo>
                    <a:lnTo>
                      <a:pt x="0" y="0"/>
                    </a:lnTo>
                    <a:lnTo>
                      <a:pt x="23246" y="32979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7540AB09-7A04-5AA9-9AAB-26BBAA3E0CCE}"/>
                  </a:ext>
                </a:extLst>
              </p:cNvPr>
              <p:cNvSpPr/>
              <p:nvPr/>
            </p:nvSpPr>
            <p:spPr>
              <a:xfrm>
                <a:off x="8024847" y="4103611"/>
                <a:ext cx="26628" cy="25921"/>
              </a:xfrm>
              <a:custGeom>
                <a:avLst/>
                <a:gdLst>
                  <a:gd name="connsiteX0" fmla="*/ 18445 w 36983"/>
                  <a:gd name="connsiteY0" fmla="*/ 0 h 36002"/>
                  <a:gd name="connsiteX1" fmla="*/ 1227 w 36983"/>
                  <a:gd name="connsiteY1" fmla="*/ 24430 h 36002"/>
                  <a:gd name="connsiteX2" fmla="*/ 143 w 36983"/>
                  <a:gd name="connsiteY2" fmla="*/ 29957 h 36002"/>
                  <a:gd name="connsiteX3" fmla="*/ 3275 w 36983"/>
                  <a:gd name="connsiteY3" fmla="*/ 34664 h 36002"/>
                  <a:gd name="connsiteX4" fmla="*/ 8848 w 36983"/>
                  <a:gd name="connsiteY4" fmla="*/ 35902 h 36002"/>
                  <a:gd name="connsiteX5" fmla="*/ 13738 w 36983"/>
                  <a:gd name="connsiteY5" fmla="*/ 32979 h 36002"/>
                  <a:gd name="connsiteX6" fmla="*/ 36983 w 36983"/>
                  <a:gd name="connsiteY6" fmla="*/ 0 h 36002"/>
                  <a:gd name="connsiteX7" fmla="*/ 18445 w 36983"/>
                  <a:gd name="connsiteY7" fmla="*/ 0 h 3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983" h="36002">
                    <a:moveTo>
                      <a:pt x="18445" y="0"/>
                    </a:moveTo>
                    <a:lnTo>
                      <a:pt x="1227" y="24430"/>
                    </a:lnTo>
                    <a:cubicBezTo>
                      <a:pt x="152" y="26059"/>
                      <a:pt x="-239" y="28044"/>
                      <a:pt x="143" y="29957"/>
                    </a:cubicBezTo>
                    <a:cubicBezTo>
                      <a:pt x="525" y="31859"/>
                      <a:pt x="1655" y="33553"/>
                      <a:pt x="3275" y="34664"/>
                    </a:cubicBezTo>
                    <a:cubicBezTo>
                      <a:pt x="4905" y="35775"/>
                      <a:pt x="6899" y="36221"/>
                      <a:pt x="8848" y="35902"/>
                    </a:cubicBezTo>
                    <a:cubicBezTo>
                      <a:pt x="10806" y="35593"/>
                      <a:pt x="12554" y="34546"/>
                      <a:pt x="13738" y="32979"/>
                    </a:cubicBezTo>
                    <a:lnTo>
                      <a:pt x="36983" y="0"/>
                    </a:lnTo>
                    <a:lnTo>
                      <a:pt x="184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9A8E1FDC-E2E3-895D-74EB-7F26778ABB4D}"/>
                  </a:ext>
                </a:extLst>
              </p:cNvPr>
              <p:cNvSpPr/>
              <p:nvPr/>
            </p:nvSpPr>
            <p:spPr>
              <a:xfrm>
                <a:off x="8024743" y="4149554"/>
                <a:ext cx="26693" cy="26012"/>
              </a:xfrm>
              <a:custGeom>
                <a:avLst/>
                <a:gdLst>
                  <a:gd name="connsiteX0" fmla="*/ 13865 w 37074"/>
                  <a:gd name="connsiteY0" fmla="*/ 3222 h 36128"/>
                  <a:gd name="connsiteX1" fmla="*/ 11734 w 37074"/>
                  <a:gd name="connsiteY1" fmla="*/ 1192 h 36128"/>
                  <a:gd name="connsiteX2" fmla="*/ 8966 w 37074"/>
                  <a:gd name="connsiteY2" fmla="*/ 117 h 36128"/>
                  <a:gd name="connsiteX3" fmla="*/ 5998 w 37074"/>
                  <a:gd name="connsiteY3" fmla="*/ 172 h 36128"/>
                  <a:gd name="connsiteX4" fmla="*/ 3275 w 37074"/>
                  <a:gd name="connsiteY4" fmla="*/ 1337 h 36128"/>
                  <a:gd name="connsiteX5" fmla="*/ 1209 w 37074"/>
                  <a:gd name="connsiteY5" fmla="*/ 3441 h 36128"/>
                  <a:gd name="connsiteX6" fmla="*/ 125 w 37074"/>
                  <a:gd name="connsiteY6" fmla="*/ 6163 h 36128"/>
                  <a:gd name="connsiteX7" fmla="*/ 170 w 37074"/>
                  <a:gd name="connsiteY7" fmla="*/ 9086 h 36128"/>
                  <a:gd name="connsiteX8" fmla="*/ 1354 w 37074"/>
                  <a:gd name="connsiteY8" fmla="*/ 11763 h 36128"/>
                  <a:gd name="connsiteX9" fmla="*/ 18536 w 37074"/>
                  <a:gd name="connsiteY9" fmla="*/ 36129 h 36128"/>
                  <a:gd name="connsiteX10" fmla="*/ 37075 w 37074"/>
                  <a:gd name="connsiteY10" fmla="*/ 36129 h 36128"/>
                  <a:gd name="connsiteX11" fmla="*/ 13865 w 37074"/>
                  <a:gd name="connsiteY11" fmla="*/ 3222 h 3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074" h="36128">
                    <a:moveTo>
                      <a:pt x="13865" y="3222"/>
                    </a:moveTo>
                    <a:cubicBezTo>
                      <a:pt x="13300" y="2421"/>
                      <a:pt x="12572" y="1729"/>
                      <a:pt x="11734" y="1192"/>
                    </a:cubicBezTo>
                    <a:cubicBezTo>
                      <a:pt x="10897" y="664"/>
                      <a:pt x="9950" y="299"/>
                      <a:pt x="8966" y="117"/>
                    </a:cubicBezTo>
                    <a:cubicBezTo>
                      <a:pt x="7983" y="-56"/>
                      <a:pt x="6972" y="-37"/>
                      <a:pt x="5998" y="172"/>
                    </a:cubicBezTo>
                    <a:cubicBezTo>
                      <a:pt x="5024" y="381"/>
                      <a:pt x="4095" y="773"/>
                      <a:pt x="3275" y="1337"/>
                    </a:cubicBezTo>
                    <a:cubicBezTo>
                      <a:pt x="2456" y="1902"/>
                      <a:pt x="1755" y="2612"/>
                      <a:pt x="1209" y="3441"/>
                    </a:cubicBezTo>
                    <a:cubicBezTo>
                      <a:pt x="671" y="4269"/>
                      <a:pt x="298" y="5189"/>
                      <a:pt x="125" y="6163"/>
                    </a:cubicBezTo>
                    <a:cubicBezTo>
                      <a:pt x="-57" y="7128"/>
                      <a:pt x="-39" y="8121"/>
                      <a:pt x="170" y="9086"/>
                    </a:cubicBezTo>
                    <a:cubicBezTo>
                      <a:pt x="380" y="10042"/>
                      <a:pt x="790" y="10953"/>
                      <a:pt x="1354" y="11763"/>
                    </a:cubicBezTo>
                    <a:lnTo>
                      <a:pt x="18536" y="36129"/>
                    </a:lnTo>
                    <a:lnTo>
                      <a:pt x="37075" y="36129"/>
                    </a:lnTo>
                    <a:lnTo>
                      <a:pt x="13865" y="3222"/>
                    </a:lnTo>
                    <a:close/>
                  </a:path>
                </a:pathLst>
              </a:custGeom>
              <a:solidFill>
                <a:srgbClr val="FFFFFF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F8E7A141-31E0-ED08-6592-3CBEDDD7E70B}"/>
                  </a:ext>
                </a:extLst>
              </p:cNvPr>
              <p:cNvSpPr/>
              <p:nvPr/>
            </p:nvSpPr>
            <p:spPr>
              <a:xfrm>
                <a:off x="8556725" y="4103611"/>
                <a:ext cx="10751" cy="13767"/>
              </a:xfrm>
              <a:custGeom>
                <a:avLst/>
                <a:gdLst>
                  <a:gd name="connsiteX0" fmla="*/ 14933 w 14932"/>
                  <a:gd name="connsiteY0" fmla="*/ 0 h 19121"/>
                  <a:gd name="connsiteX1" fmla="*/ 14933 w 14932"/>
                  <a:gd name="connsiteY1" fmla="*/ 2021 h 19121"/>
                  <a:gd name="connsiteX2" fmla="*/ 8560 w 14932"/>
                  <a:gd name="connsiteY2" fmla="*/ 2021 h 19121"/>
                  <a:gd name="connsiteX3" fmla="*/ 8560 w 14932"/>
                  <a:gd name="connsiteY3" fmla="*/ 19121 h 19121"/>
                  <a:gd name="connsiteX4" fmla="*/ 6374 w 14932"/>
                  <a:gd name="connsiteY4" fmla="*/ 19121 h 19121"/>
                  <a:gd name="connsiteX5" fmla="*/ 6374 w 14932"/>
                  <a:gd name="connsiteY5" fmla="*/ 2021 h 19121"/>
                  <a:gd name="connsiteX6" fmla="*/ 0 w 14932"/>
                  <a:gd name="connsiteY6" fmla="*/ 2021 h 19121"/>
                  <a:gd name="connsiteX7" fmla="*/ 0 w 14932"/>
                  <a:gd name="connsiteY7" fmla="*/ 0 h 19121"/>
                  <a:gd name="connsiteX8" fmla="*/ 14933 w 14932"/>
                  <a:gd name="connsiteY8" fmla="*/ 0 h 1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32" h="19121">
                    <a:moveTo>
                      <a:pt x="14933" y="0"/>
                    </a:moveTo>
                    <a:lnTo>
                      <a:pt x="14933" y="2021"/>
                    </a:lnTo>
                    <a:lnTo>
                      <a:pt x="8560" y="2021"/>
                    </a:lnTo>
                    <a:lnTo>
                      <a:pt x="8560" y="19121"/>
                    </a:lnTo>
                    <a:lnTo>
                      <a:pt x="6374" y="19121"/>
                    </a:lnTo>
                    <a:lnTo>
                      <a:pt x="6374" y="2021"/>
                    </a:lnTo>
                    <a:lnTo>
                      <a:pt x="0" y="2021"/>
                    </a:lnTo>
                    <a:lnTo>
                      <a:pt x="0" y="0"/>
                    </a:lnTo>
                    <a:lnTo>
                      <a:pt x="14933" y="0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D2CE8151-DF58-2A9B-1106-40A6257F297C}"/>
                  </a:ext>
                </a:extLst>
              </p:cNvPr>
              <p:cNvSpPr/>
              <p:nvPr/>
            </p:nvSpPr>
            <p:spPr>
              <a:xfrm>
                <a:off x="8569772" y="4103611"/>
                <a:ext cx="14160" cy="13767"/>
              </a:xfrm>
              <a:custGeom>
                <a:avLst/>
                <a:gdLst>
                  <a:gd name="connsiteX0" fmla="*/ 2732 w 19667"/>
                  <a:gd name="connsiteY0" fmla="*/ 0 h 19121"/>
                  <a:gd name="connsiteX1" fmla="*/ 9926 w 19667"/>
                  <a:gd name="connsiteY1" fmla="*/ 13876 h 19121"/>
                  <a:gd name="connsiteX2" fmla="*/ 16936 w 19667"/>
                  <a:gd name="connsiteY2" fmla="*/ 0 h 19121"/>
                  <a:gd name="connsiteX3" fmla="*/ 19668 w 19667"/>
                  <a:gd name="connsiteY3" fmla="*/ 0 h 19121"/>
                  <a:gd name="connsiteX4" fmla="*/ 19668 w 19667"/>
                  <a:gd name="connsiteY4" fmla="*/ 19121 h 19121"/>
                  <a:gd name="connsiteX5" fmla="*/ 17665 w 19667"/>
                  <a:gd name="connsiteY5" fmla="*/ 19121 h 19121"/>
                  <a:gd name="connsiteX6" fmla="*/ 17574 w 19667"/>
                  <a:gd name="connsiteY6" fmla="*/ 3223 h 19121"/>
                  <a:gd name="connsiteX7" fmla="*/ 10471 w 19667"/>
                  <a:gd name="connsiteY7" fmla="*/ 17091 h 19121"/>
                  <a:gd name="connsiteX8" fmla="*/ 9196 w 19667"/>
                  <a:gd name="connsiteY8" fmla="*/ 17091 h 19121"/>
                  <a:gd name="connsiteX9" fmla="*/ 2185 w 19667"/>
                  <a:gd name="connsiteY9" fmla="*/ 3223 h 19121"/>
                  <a:gd name="connsiteX10" fmla="*/ 2185 w 19667"/>
                  <a:gd name="connsiteY10" fmla="*/ 19121 h 19121"/>
                  <a:gd name="connsiteX11" fmla="*/ 0 w 19667"/>
                  <a:gd name="connsiteY11" fmla="*/ 19121 h 19121"/>
                  <a:gd name="connsiteX12" fmla="*/ 0 w 19667"/>
                  <a:gd name="connsiteY12" fmla="*/ 0 h 19121"/>
                  <a:gd name="connsiteX13" fmla="*/ 2732 w 19667"/>
                  <a:gd name="connsiteY13" fmla="*/ 0 h 1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667" h="19121">
                    <a:moveTo>
                      <a:pt x="2732" y="0"/>
                    </a:moveTo>
                    <a:lnTo>
                      <a:pt x="9926" y="13876"/>
                    </a:lnTo>
                    <a:lnTo>
                      <a:pt x="16936" y="0"/>
                    </a:lnTo>
                    <a:lnTo>
                      <a:pt x="19668" y="0"/>
                    </a:lnTo>
                    <a:lnTo>
                      <a:pt x="19668" y="19121"/>
                    </a:lnTo>
                    <a:lnTo>
                      <a:pt x="17665" y="19121"/>
                    </a:lnTo>
                    <a:lnTo>
                      <a:pt x="17574" y="3223"/>
                    </a:lnTo>
                    <a:lnTo>
                      <a:pt x="10471" y="17091"/>
                    </a:lnTo>
                    <a:lnTo>
                      <a:pt x="9196" y="17091"/>
                    </a:lnTo>
                    <a:lnTo>
                      <a:pt x="2185" y="3223"/>
                    </a:lnTo>
                    <a:lnTo>
                      <a:pt x="2185" y="19121"/>
                    </a:lnTo>
                    <a:lnTo>
                      <a:pt x="0" y="19121"/>
                    </a:lnTo>
                    <a:lnTo>
                      <a:pt x="0" y="0"/>
                    </a:lnTo>
                    <a:lnTo>
                      <a:pt x="2732" y="0"/>
                    </a:ln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2C916756-F804-2ABC-0612-F0DFA08094DB}"/>
                  </a:ext>
                </a:extLst>
              </p:cNvPr>
              <p:cNvSpPr/>
              <p:nvPr/>
            </p:nvSpPr>
            <p:spPr>
              <a:xfrm>
                <a:off x="8265234" y="4104582"/>
                <a:ext cx="50129" cy="73207"/>
              </a:xfrm>
              <a:custGeom>
                <a:avLst/>
                <a:gdLst>
                  <a:gd name="connsiteX0" fmla="*/ 69047 w 69623"/>
                  <a:gd name="connsiteY0" fmla="*/ 91251 h 101676"/>
                  <a:gd name="connsiteX1" fmla="*/ 68865 w 69623"/>
                  <a:gd name="connsiteY1" fmla="*/ 10423 h 101676"/>
                  <a:gd name="connsiteX2" fmla="*/ 67226 w 69623"/>
                  <a:gd name="connsiteY2" fmla="*/ 1336 h 101676"/>
                  <a:gd name="connsiteX3" fmla="*/ 57939 w 69623"/>
                  <a:gd name="connsiteY3" fmla="*/ 2957 h 101676"/>
                  <a:gd name="connsiteX4" fmla="*/ 11957 w 69623"/>
                  <a:gd name="connsiteY4" fmla="*/ 3631 h 101676"/>
                  <a:gd name="connsiteX5" fmla="*/ 3034 w 69623"/>
                  <a:gd name="connsiteY5" fmla="*/ 936 h 101676"/>
                  <a:gd name="connsiteX6" fmla="*/ 393 w 69623"/>
                  <a:gd name="connsiteY6" fmla="*/ 9750 h 101676"/>
                  <a:gd name="connsiteX7" fmla="*/ 484 w 69623"/>
                  <a:gd name="connsiteY7" fmla="*/ 91943 h 101676"/>
                  <a:gd name="connsiteX8" fmla="*/ 2943 w 69623"/>
                  <a:gd name="connsiteY8" fmla="*/ 100793 h 101676"/>
                  <a:gd name="connsiteX9" fmla="*/ 6221 w 69623"/>
                  <a:gd name="connsiteY9" fmla="*/ 101668 h 101676"/>
                  <a:gd name="connsiteX10" fmla="*/ 11957 w 69623"/>
                  <a:gd name="connsiteY10" fmla="*/ 98390 h 101676"/>
                  <a:gd name="connsiteX11" fmla="*/ 58303 w 69623"/>
                  <a:gd name="connsiteY11" fmla="*/ 99082 h 101676"/>
                  <a:gd name="connsiteX12" fmla="*/ 63584 w 69623"/>
                  <a:gd name="connsiteY12" fmla="*/ 101677 h 101676"/>
                  <a:gd name="connsiteX13" fmla="*/ 67499 w 69623"/>
                  <a:gd name="connsiteY13" fmla="*/ 100384 h 101676"/>
                  <a:gd name="connsiteX14" fmla="*/ 69047 w 69623"/>
                  <a:gd name="connsiteY14" fmla="*/ 91251 h 10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623" h="101676">
                    <a:moveTo>
                      <a:pt x="69047" y="91251"/>
                    </a:moveTo>
                    <a:cubicBezTo>
                      <a:pt x="63129" y="57234"/>
                      <a:pt x="62036" y="45989"/>
                      <a:pt x="68865" y="10423"/>
                    </a:cubicBezTo>
                    <a:cubicBezTo>
                      <a:pt x="69503" y="6909"/>
                      <a:pt x="70140" y="3440"/>
                      <a:pt x="67226" y="1336"/>
                    </a:cubicBezTo>
                    <a:cubicBezTo>
                      <a:pt x="64221" y="-767"/>
                      <a:pt x="58940" y="-503"/>
                      <a:pt x="57939" y="2957"/>
                    </a:cubicBezTo>
                    <a:cubicBezTo>
                      <a:pt x="45282" y="49686"/>
                      <a:pt x="21882" y="50696"/>
                      <a:pt x="11957" y="3631"/>
                    </a:cubicBezTo>
                    <a:cubicBezTo>
                      <a:pt x="11229" y="116"/>
                      <a:pt x="6221" y="-740"/>
                      <a:pt x="3034" y="936"/>
                    </a:cubicBezTo>
                    <a:cubicBezTo>
                      <a:pt x="-153" y="2611"/>
                      <a:pt x="-426" y="6244"/>
                      <a:pt x="393" y="9750"/>
                    </a:cubicBezTo>
                    <a:cubicBezTo>
                      <a:pt x="7860" y="44259"/>
                      <a:pt x="3580" y="52690"/>
                      <a:pt x="484" y="91943"/>
                    </a:cubicBezTo>
                    <a:cubicBezTo>
                      <a:pt x="211" y="95512"/>
                      <a:pt x="-244" y="99018"/>
                      <a:pt x="2943" y="100793"/>
                    </a:cubicBezTo>
                    <a:cubicBezTo>
                      <a:pt x="3944" y="101358"/>
                      <a:pt x="5037" y="101658"/>
                      <a:pt x="6221" y="101668"/>
                    </a:cubicBezTo>
                    <a:cubicBezTo>
                      <a:pt x="8497" y="101668"/>
                      <a:pt x="11502" y="100757"/>
                      <a:pt x="11957" y="98390"/>
                    </a:cubicBezTo>
                    <a:cubicBezTo>
                      <a:pt x="21062" y="50751"/>
                      <a:pt x="47103" y="52963"/>
                      <a:pt x="58303" y="99082"/>
                    </a:cubicBezTo>
                    <a:cubicBezTo>
                      <a:pt x="58849" y="101130"/>
                      <a:pt x="61581" y="101677"/>
                      <a:pt x="63584" y="101677"/>
                    </a:cubicBezTo>
                    <a:cubicBezTo>
                      <a:pt x="65041" y="101686"/>
                      <a:pt x="66407" y="101230"/>
                      <a:pt x="67499" y="100384"/>
                    </a:cubicBezTo>
                    <a:cubicBezTo>
                      <a:pt x="70413" y="98189"/>
                      <a:pt x="69684" y="93691"/>
                      <a:pt x="69047" y="91251"/>
                    </a:cubicBez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EE713259-D07E-4455-FBBD-2B29E62BCD14}"/>
                  </a:ext>
                </a:extLst>
              </p:cNvPr>
              <p:cNvSpPr/>
              <p:nvPr/>
            </p:nvSpPr>
            <p:spPr>
              <a:xfrm>
                <a:off x="8282037" y="4106221"/>
                <a:ext cx="16717" cy="19130"/>
              </a:xfrm>
              <a:custGeom>
                <a:avLst/>
                <a:gdLst>
                  <a:gd name="connsiteX0" fmla="*/ 23218 w 23218"/>
                  <a:gd name="connsiteY0" fmla="*/ 11436 h 26569"/>
                  <a:gd name="connsiteX1" fmla="*/ 10926 w 23218"/>
                  <a:gd name="connsiteY1" fmla="*/ 26569 h 26569"/>
                  <a:gd name="connsiteX2" fmla="*/ 0 w 23218"/>
                  <a:gd name="connsiteY2" fmla="*/ 11436 h 26569"/>
                  <a:gd name="connsiteX3" fmla="*/ 3369 w 23218"/>
                  <a:gd name="connsiteY3" fmla="*/ 3351 h 26569"/>
                  <a:gd name="connsiteX4" fmla="*/ 11563 w 23218"/>
                  <a:gd name="connsiteY4" fmla="*/ 0 h 26569"/>
                  <a:gd name="connsiteX5" fmla="*/ 19849 w 23218"/>
                  <a:gd name="connsiteY5" fmla="*/ 3351 h 26569"/>
                  <a:gd name="connsiteX6" fmla="*/ 23218 w 23218"/>
                  <a:gd name="connsiteY6" fmla="*/ 11436 h 26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18" h="26569">
                    <a:moveTo>
                      <a:pt x="23218" y="11436"/>
                    </a:moveTo>
                    <a:cubicBezTo>
                      <a:pt x="23218" y="17755"/>
                      <a:pt x="17391" y="26569"/>
                      <a:pt x="10926" y="26569"/>
                    </a:cubicBezTo>
                    <a:cubicBezTo>
                      <a:pt x="4553" y="26569"/>
                      <a:pt x="0" y="17755"/>
                      <a:pt x="0" y="11436"/>
                    </a:cubicBezTo>
                    <a:cubicBezTo>
                      <a:pt x="0" y="8395"/>
                      <a:pt x="1184" y="5490"/>
                      <a:pt x="3369" y="3351"/>
                    </a:cubicBezTo>
                    <a:cubicBezTo>
                      <a:pt x="5554" y="1202"/>
                      <a:pt x="8559" y="0"/>
                      <a:pt x="11563" y="0"/>
                    </a:cubicBezTo>
                    <a:cubicBezTo>
                      <a:pt x="14659" y="0"/>
                      <a:pt x="17664" y="1202"/>
                      <a:pt x="19849" y="3351"/>
                    </a:cubicBezTo>
                    <a:cubicBezTo>
                      <a:pt x="22035" y="5490"/>
                      <a:pt x="23218" y="8395"/>
                      <a:pt x="23218" y="11436"/>
                    </a:cubicBezTo>
                    <a:close/>
                  </a:path>
                </a:pathLst>
              </a:custGeom>
              <a:solidFill>
                <a:srgbClr val="00FF9A"/>
              </a:solidFill>
              <a:ln w="9105" cap="flat">
                <a:noFill/>
                <a:prstDash val="solid"/>
                <a:miter/>
              </a:ln>
              <a:effectLst/>
            </p:spPr>
            <p:txBody>
              <a:bodyPr lIns="65837" tIns="32918" rIns="65837" bIns="32918" rtlCol="0" anchor="ctr"/>
              <a:lstStyle/>
              <a:p>
                <a:endParaRPr lang="zh-CN" altLang="en-US" sz="1296"/>
              </a:p>
            </p:txBody>
          </p:sp>
        </p:grp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D6AEF0DD-3392-6F45-7DB0-9083DCB77180}"/>
                </a:ext>
              </a:extLst>
            </p:cNvPr>
            <p:cNvSpPr txBox="1"/>
            <p:nvPr/>
          </p:nvSpPr>
          <p:spPr>
            <a:xfrm>
              <a:off x="8751447" y="5136826"/>
              <a:ext cx="807913" cy="1384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defRPr sz="800">
                  <a:solidFill>
                    <a:schemeClr val="accent3"/>
                  </a:solidFill>
                  <a:effectLst/>
                  <a:latin typeface="OPPOSans L" panose="00020600040101010101" pitchFamily="18" charset="-122"/>
                  <a:ea typeface="OPPOSans L" panose="00020600040101010101" pitchFamily="18" charset="-122"/>
                  <a:cs typeface="OPPOSans L" panose="00020600040101010101" pitchFamily="18" charset="-122"/>
                </a:defRPr>
              </a:lvl1pPr>
            </a:lstStyle>
            <a:p>
              <a:r>
                <a:rPr lang="zh-CN" altLang="en-US" sz="900"/>
                <a:t>超级人源化平台</a:t>
              </a:r>
            </a:p>
          </p:txBody>
        </p:sp>
      </p:grpSp>
      <p:grpSp>
        <p:nvGrpSpPr>
          <p:cNvPr id="591" name="组合 590">
            <a:extLst>
              <a:ext uri="{FF2B5EF4-FFF2-40B4-BE49-F238E27FC236}">
                <a16:creationId xmlns:a16="http://schemas.microsoft.com/office/drawing/2014/main" id="{3E3FF608-0984-3C23-A8D8-DDEC959BBDE3}"/>
              </a:ext>
            </a:extLst>
          </p:cNvPr>
          <p:cNvGrpSpPr/>
          <p:nvPr/>
        </p:nvGrpSpPr>
        <p:grpSpPr>
          <a:xfrm>
            <a:off x="10357721" y="3782735"/>
            <a:ext cx="1193838" cy="809182"/>
            <a:chOff x="1268186" y="2861930"/>
            <a:chExt cx="933788" cy="632921"/>
          </a:xfrm>
          <a:effectLst>
            <a:outerShdw blurRad="152400" dist="63500" dir="5400000" sx="98000" sy="98000" algn="t" rotWithShape="0">
              <a:srgbClr val="090048">
                <a:alpha val="30000"/>
              </a:srgbClr>
            </a:outerShdw>
          </a:effectLst>
        </p:grpSpPr>
        <p:sp>
          <p:nvSpPr>
            <p:cNvPr id="592" name="矩形: 圆角 591">
              <a:extLst>
                <a:ext uri="{FF2B5EF4-FFF2-40B4-BE49-F238E27FC236}">
                  <a16:creationId xmlns:a16="http://schemas.microsoft.com/office/drawing/2014/main" id="{C7EAC7C0-F993-F027-D326-E952A78B84DB}"/>
                </a:ext>
              </a:extLst>
            </p:cNvPr>
            <p:cNvSpPr/>
            <p:nvPr/>
          </p:nvSpPr>
          <p:spPr>
            <a:xfrm>
              <a:off x="1268186" y="2862530"/>
              <a:ext cx="933788" cy="632321"/>
            </a:xfrm>
            <a:prstGeom prst="roundRect">
              <a:avLst>
                <a:gd name="adj" fmla="val 4186"/>
              </a:avLst>
            </a:prstGeom>
            <a:solidFill>
              <a:srgbClr val="00FF9A"/>
            </a:solidFill>
            <a:ln w="9105" cap="flat">
              <a:noFill/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593" name="矩形: 圆角 592">
              <a:extLst>
                <a:ext uri="{FF2B5EF4-FFF2-40B4-BE49-F238E27FC236}">
                  <a16:creationId xmlns:a16="http://schemas.microsoft.com/office/drawing/2014/main" id="{34139E41-875D-7F84-8756-87CC4531EF0D}"/>
                </a:ext>
              </a:extLst>
            </p:cNvPr>
            <p:cNvSpPr/>
            <p:nvPr/>
          </p:nvSpPr>
          <p:spPr>
            <a:xfrm flipH="1">
              <a:off x="1307190" y="2861930"/>
              <a:ext cx="894784" cy="632850"/>
            </a:xfrm>
            <a:prstGeom prst="roundRect">
              <a:avLst>
                <a:gd name="adj" fmla="val 3551"/>
              </a:avLst>
            </a:prstGeom>
            <a:gradFill>
              <a:gsLst>
                <a:gs pos="100000">
                  <a:srgbClr val="24037B">
                    <a:lumMod val="89000"/>
                  </a:srgbClr>
                </a:gs>
                <a:gs pos="0">
                  <a:srgbClr val="24037B"/>
                </a:gs>
              </a:gsLst>
              <a:lin ang="5400000" scaled="0"/>
            </a:gradFill>
            <a:ln w="3175" cap="flat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6000"/>
                    </a:schemeClr>
                  </a:gs>
                  <a:gs pos="77000">
                    <a:schemeClr val="accent1">
                      <a:lumMod val="10000"/>
                      <a:lumOff val="90000"/>
                      <a:alpha val="65000"/>
                    </a:schemeClr>
                  </a:gs>
                </a:gsLst>
                <a:lin ang="10800000" scaled="1"/>
                <a:tileRect/>
              </a:gra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114AF47C-F51E-3442-8283-0E56A72654C0}"/>
              </a:ext>
            </a:extLst>
          </p:cNvPr>
          <p:cNvGrpSpPr/>
          <p:nvPr/>
        </p:nvGrpSpPr>
        <p:grpSpPr>
          <a:xfrm>
            <a:off x="10294670" y="4151355"/>
            <a:ext cx="126104" cy="126104"/>
            <a:chOff x="4135568" y="2171802"/>
            <a:chExt cx="126104" cy="126104"/>
          </a:xfrm>
        </p:grpSpPr>
        <p:sp>
          <p:nvSpPr>
            <p:cNvPr id="572" name="Oval 236-">
              <a:extLst>
                <a:ext uri="{FF2B5EF4-FFF2-40B4-BE49-F238E27FC236}">
                  <a16:creationId xmlns:a16="http://schemas.microsoft.com/office/drawing/2014/main" id="{A71BF97A-B86F-DDCB-0347-EBB2FD618451}"/>
                </a:ext>
              </a:extLst>
            </p:cNvPr>
            <p:cNvSpPr/>
            <p:nvPr/>
          </p:nvSpPr>
          <p:spPr>
            <a:xfrm>
              <a:off x="4135568" y="2171802"/>
              <a:ext cx="126104" cy="126104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41D6D927-8999-E19C-B23E-7DB6DB8D4461}"/>
                </a:ext>
              </a:extLst>
            </p:cNvPr>
            <p:cNvSpPr/>
            <p:nvPr/>
          </p:nvSpPr>
          <p:spPr>
            <a:xfrm>
              <a:off x="4165613" y="2201847"/>
              <a:ext cx="66013" cy="660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D1651EC1-CC13-1FD1-BB0F-DC4A131D4DB7}"/>
              </a:ext>
            </a:extLst>
          </p:cNvPr>
          <p:cNvGrpSpPr/>
          <p:nvPr/>
        </p:nvGrpSpPr>
        <p:grpSpPr>
          <a:xfrm>
            <a:off x="10887867" y="3979448"/>
            <a:ext cx="189528" cy="177005"/>
            <a:chOff x="9845927" y="2694110"/>
            <a:chExt cx="189528" cy="177005"/>
          </a:xfrm>
        </p:grpSpPr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93971C0A-4146-8C8E-D87E-FCDF384AF1D9}"/>
                </a:ext>
              </a:extLst>
            </p:cNvPr>
            <p:cNvSpPr/>
            <p:nvPr/>
          </p:nvSpPr>
          <p:spPr>
            <a:xfrm>
              <a:off x="9873592" y="2694110"/>
              <a:ext cx="54806" cy="58347"/>
            </a:xfrm>
            <a:custGeom>
              <a:avLst/>
              <a:gdLst>
                <a:gd name="connsiteX0" fmla="*/ 0 w 76120"/>
                <a:gd name="connsiteY0" fmla="*/ 0 h 81037"/>
                <a:gd name="connsiteX1" fmla="*/ 76120 w 76120"/>
                <a:gd name="connsiteY1" fmla="*/ 81037 h 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20" h="81037">
                  <a:moveTo>
                    <a:pt x="0" y="0"/>
                  </a:moveTo>
                  <a:lnTo>
                    <a:pt x="76120" y="81037"/>
                  </a:lnTo>
                </a:path>
              </a:pathLst>
            </a:custGeom>
            <a:noFill/>
            <a:ln w="13112" cap="rnd">
              <a:solidFill>
                <a:srgbClr val="00FF9A"/>
              </a:soli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4F4B6A01-4CAE-15DF-3E65-91C163B220B7}"/>
                </a:ext>
              </a:extLst>
            </p:cNvPr>
            <p:cNvSpPr/>
            <p:nvPr/>
          </p:nvSpPr>
          <p:spPr>
            <a:xfrm>
              <a:off x="9929709" y="2753111"/>
              <a:ext cx="6556" cy="118004"/>
            </a:xfrm>
            <a:custGeom>
              <a:avLst/>
              <a:gdLst>
                <a:gd name="connsiteX0" fmla="*/ 0 w 9105"/>
                <a:gd name="connsiteY0" fmla="*/ 0 h 163895"/>
                <a:gd name="connsiteX1" fmla="*/ 0 w 9105"/>
                <a:gd name="connsiteY1" fmla="*/ 163895 h 1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5" h="163895">
                  <a:moveTo>
                    <a:pt x="0" y="0"/>
                  </a:moveTo>
                  <a:lnTo>
                    <a:pt x="0" y="163895"/>
                  </a:lnTo>
                </a:path>
              </a:pathLst>
            </a:custGeom>
            <a:noFill/>
            <a:ln w="13112" cap="rnd">
              <a:solidFill>
                <a:srgbClr val="00FF9A"/>
              </a:soli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D5E5C936-B48A-65F8-C460-4A6546726E3D}"/>
                </a:ext>
              </a:extLst>
            </p:cNvPr>
            <p:cNvSpPr/>
            <p:nvPr/>
          </p:nvSpPr>
          <p:spPr>
            <a:xfrm>
              <a:off x="9955409" y="2694766"/>
              <a:ext cx="53495" cy="58347"/>
            </a:xfrm>
            <a:custGeom>
              <a:avLst/>
              <a:gdLst>
                <a:gd name="connsiteX0" fmla="*/ 74300 w 74299"/>
                <a:gd name="connsiteY0" fmla="*/ 0 h 81037"/>
                <a:gd name="connsiteX1" fmla="*/ 0 w 74299"/>
                <a:gd name="connsiteY1" fmla="*/ 81037 h 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299" h="81037">
                  <a:moveTo>
                    <a:pt x="74300" y="0"/>
                  </a:moveTo>
                  <a:lnTo>
                    <a:pt x="0" y="81037"/>
                  </a:lnTo>
                </a:path>
              </a:pathLst>
            </a:custGeom>
            <a:noFill/>
            <a:ln w="13112" cap="rnd">
              <a:solidFill>
                <a:srgbClr val="00FF9A"/>
              </a:soli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5F0F6AFC-6173-FC4F-1CEE-0A44BC816039}"/>
                </a:ext>
              </a:extLst>
            </p:cNvPr>
            <p:cNvSpPr/>
            <p:nvPr/>
          </p:nvSpPr>
          <p:spPr>
            <a:xfrm>
              <a:off x="9955408" y="2753111"/>
              <a:ext cx="6556" cy="118004"/>
            </a:xfrm>
            <a:custGeom>
              <a:avLst/>
              <a:gdLst>
                <a:gd name="connsiteX0" fmla="*/ 0 w 9105"/>
                <a:gd name="connsiteY0" fmla="*/ 0 h 163895"/>
                <a:gd name="connsiteX1" fmla="*/ 0 w 9105"/>
                <a:gd name="connsiteY1" fmla="*/ 163895 h 1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5" h="163895">
                  <a:moveTo>
                    <a:pt x="0" y="0"/>
                  </a:moveTo>
                  <a:lnTo>
                    <a:pt x="0" y="163895"/>
                  </a:lnTo>
                </a:path>
              </a:pathLst>
            </a:custGeom>
            <a:noFill/>
            <a:ln w="13112" cap="rnd">
              <a:solidFill>
                <a:srgbClr val="00FF9A"/>
              </a:soli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0E2C0F43-5B06-1BD0-A6CD-766CC9C32DCA}"/>
                </a:ext>
              </a:extLst>
            </p:cNvPr>
            <p:cNvSpPr/>
            <p:nvPr/>
          </p:nvSpPr>
          <p:spPr>
            <a:xfrm>
              <a:off x="9845927" y="2715601"/>
              <a:ext cx="56118" cy="55068"/>
            </a:xfrm>
            <a:custGeom>
              <a:avLst/>
              <a:gdLst>
                <a:gd name="connsiteX0" fmla="*/ 0 w 77941"/>
                <a:gd name="connsiteY0" fmla="*/ 0 h 76484"/>
                <a:gd name="connsiteX1" fmla="*/ 77942 w 77941"/>
                <a:gd name="connsiteY1" fmla="*/ 76484 h 7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1" h="76484">
                  <a:moveTo>
                    <a:pt x="0" y="0"/>
                  </a:moveTo>
                  <a:lnTo>
                    <a:pt x="77942" y="76484"/>
                  </a:lnTo>
                </a:path>
              </a:pathLst>
            </a:custGeom>
            <a:noFill/>
            <a:ln w="13112" cap="rnd">
              <a:solidFill>
                <a:srgbClr val="FFFFFF"/>
              </a:soli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B750B4ED-8D26-535D-706A-EC8FB543C4D1}"/>
                </a:ext>
              </a:extLst>
            </p:cNvPr>
            <p:cNvSpPr/>
            <p:nvPr/>
          </p:nvSpPr>
          <p:spPr>
            <a:xfrm>
              <a:off x="9987205" y="2715601"/>
              <a:ext cx="48250" cy="55068"/>
            </a:xfrm>
            <a:custGeom>
              <a:avLst/>
              <a:gdLst>
                <a:gd name="connsiteX0" fmla="*/ 0 w 67014"/>
                <a:gd name="connsiteY0" fmla="*/ 76484 h 76484"/>
                <a:gd name="connsiteX1" fmla="*/ 67015 w 67014"/>
                <a:gd name="connsiteY1" fmla="*/ 0 h 7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014" h="76484">
                  <a:moveTo>
                    <a:pt x="0" y="76484"/>
                  </a:moveTo>
                  <a:lnTo>
                    <a:pt x="67015" y="0"/>
                  </a:lnTo>
                </a:path>
              </a:pathLst>
            </a:custGeom>
            <a:noFill/>
            <a:ln w="13112" cap="rnd">
              <a:solidFill>
                <a:srgbClr val="FFFFFF"/>
              </a:solidFill>
              <a:prstDash val="solid"/>
              <a:miter/>
            </a:ln>
            <a:effectLst/>
          </p:spPr>
          <p:txBody>
            <a:bodyPr lIns="65837" tIns="32918" rIns="65837" bIns="32918" rtlCol="0" anchor="ctr"/>
            <a:lstStyle/>
            <a:p>
              <a:endParaRPr lang="zh-CN" altLang="en-US" sz="1296"/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17A90229-4E38-FF2C-5D43-2C72F5CEF230}"/>
              </a:ext>
            </a:extLst>
          </p:cNvPr>
          <p:cNvSpPr txBox="1"/>
          <p:nvPr/>
        </p:nvSpPr>
        <p:spPr>
          <a:xfrm>
            <a:off x="10451163" y="4220488"/>
            <a:ext cx="1093248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defRPr sz="800">
                <a:solidFill>
                  <a:schemeClr val="accent3"/>
                </a:solidFill>
                <a:effectLst/>
                <a:latin typeface="OPPOSans L" panose="00020600040101010101" pitchFamily="18" charset="-122"/>
                <a:ea typeface="OPPOSans L" panose="00020600040101010101" pitchFamily="18" charset="-122"/>
                <a:cs typeface="OPPOSans L" panose="00020600040101010101" pitchFamily="18" charset="-122"/>
              </a:defRPr>
            </a:lvl1pPr>
          </a:lstStyle>
          <a:p>
            <a:r>
              <a:rPr lang="zh-CN" altLang="en-US" sz="900"/>
              <a:t>PCC</a:t>
            </a:r>
            <a:r>
              <a:rPr lang="en-US" altLang="zh-CN" sz="900"/>
              <a:t>(</a:t>
            </a:r>
            <a:r>
              <a:rPr lang="zh-CN" altLang="en-US" sz="900"/>
              <a:t>临床前候选分子</a:t>
            </a:r>
            <a:r>
              <a:rPr lang="en-US" altLang="zh-CN" sz="900"/>
              <a:t>)</a:t>
            </a:r>
            <a:endParaRPr lang="zh-CN" altLang="en-US" sz="900"/>
          </a:p>
        </p:txBody>
      </p:sp>
      <p:grpSp>
        <p:nvGrpSpPr>
          <p:cNvPr id="601" name="组合 600">
            <a:extLst>
              <a:ext uri="{FF2B5EF4-FFF2-40B4-BE49-F238E27FC236}">
                <a16:creationId xmlns:a16="http://schemas.microsoft.com/office/drawing/2014/main" id="{C7E45702-3617-BF53-1032-4EC57FFBF5B8}"/>
              </a:ext>
            </a:extLst>
          </p:cNvPr>
          <p:cNvGrpSpPr/>
          <p:nvPr/>
        </p:nvGrpSpPr>
        <p:grpSpPr>
          <a:xfrm>
            <a:off x="6322426" y="6119795"/>
            <a:ext cx="3481454" cy="211265"/>
            <a:chOff x="5170135" y="6018513"/>
            <a:chExt cx="3481454" cy="211265"/>
          </a:xfrm>
        </p:grpSpPr>
        <p:cxnSp>
          <p:nvCxnSpPr>
            <p:cNvPr id="598" name="直接连接符 597">
              <a:extLst>
                <a:ext uri="{FF2B5EF4-FFF2-40B4-BE49-F238E27FC236}">
                  <a16:creationId xmlns:a16="http://schemas.microsoft.com/office/drawing/2014/main" id="{F7D44C36-B2F9-7DE3-4710-A575DAB5A165}"/>
                </a:ext>
              </a:extLst>
            </p:cNvPr>
            <p:cNvCxnSpPr>
              <a:cxnSpLocks/>
            </p:cNvCxnSpPr>
            <p:nvPr/>
          </p:nvCxnSpPr>
          <p:spPr>
            <a:xfrm>
              <a:off x="5170135" y="6229778"/>
              <a:ext cx="3376220" cy="0"/>
            </a:xfrm>
            <a:prstGeom prst="line">
              <a:avLst/>
            </a:prstGeom>
            <a:ln w="12700" cap="rnd">
              <a:solidFill>
                <a:srgbClr val="01FF6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0" name="弧形 599">
              <a:extLst>
                <a:ext uri="{FF2B5EF4-FFF2-40B4-BE49-F238E27FC236}">
                  <a16:creationId xmlns:a16="http://schemas.microsoft.com/office/drawing/2014/main" id="{7656D2B7-2276-909E-053B-5BF3811CE651}"/>
                </a:ext>
              </a:extLst>
            </p:cNvPr>
            <p:cNvSpPr/>
            <p:nvPr/>
          </p:nvSpPr>
          <p:spPr>
            <a:xfrm rot="10800000">
              <a:off x="8441121" y="6018513"/>
              <a:ext cx="210468" cy="210468"/>
            </a:xfrm>
            <a:prstGeom prst="arc">
              <a:avLst/>
            </a:prstGeom>
            <a:ln w="12700" cap="rnd">
              <a:solidFill>
                <a:srgbClr val="01FF6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2" name="组合 601">
            <a:extLst>
              <a:ext uri="{FF2B5EF4-FFF2-40B4-BE49-F238E27FC236}">
                <a16:creationId xmlns:a16="http://schemas.microsoft.com/office/drawing/2014/main" id="{BB882B83-F89D-CEC1-DA90-417C72AA4914}"/>
              </a:ext>
            </a:extLst>
          </p:cNvPr>
          <p:cNvGrpSpPr/>
          <p:nvPr/>
        </p:nvGrpSpPr>
        <p:grpSpPr>
          <a:xfrm>
            <a:off x="9808029" y="6119795"/>
            <a:ext cx="1820004" cy="211265"/>
            <a:chOff x="6831585" y="6018513"/>
            <a:chExt cx="1820004" cy="211265"/>
          </a:xfrm>
        </p:grpSpPr>
        <p:cxnSp>
          <p:nvCxnSpPr>
            <p:cNvPr id="603" name="直接连接符 602">
              <a:extLst>
                <a:ext uri="{FF2B5EF4-FFF2-40B4-BE49-F238E27FC236}">
                  <a16:creationId xmlns:a16="http://schemas.microsoft.com/office/drawing/2014/main" id="{7C6C7341-7F81-6594-EE58-1EA19472AE64}"/>
                </a:ext>
              </a:extLst>
            </p:cNvPr>
            <p:cNvCxnSpPr>
              <a:cxnSpLocks/>
            </p:cNvCxnSpPr>
            <p:nvPr/>
          </p:nvCxnSpPr>
          <p:spPr>
            <a:xfrm>
              <a:off x="6831585" y="6229778"/>
              <a:ext cx="1714770" cy="0"/>
            </a:xfrm>
            <a:prstGeom prst="line">
              <a:avLst/>
            </a:prstGeom>
            <a:ln w="12700" cap="rnd">
              <a:solidFill>
                <a:srgbClr val="01FF6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4" name="弧形 603">
              <a:extLst>
                <a:ext uri="{FF2B5EF4-FFF2-40B4-BE49-F238E27FC236}">
                  <a16:creationId xmlns:a16="http://schemas.microsoft.com/office/drawing/2014/main" id="{46FE44D8-F2B3-D995-75FF-88D373AA97FF}"/>
                </a:ext>
              </a:extLst>
            </p:cNvPr>
            <p:cNvSpPr/>
            <p:nvPr/>
          </p:nvSpPr>
          <p:spPr>
            <a:xfrm rot="10800000">
              <a:off x="8441121" y="6018513"/>
              <a:ext cx="210468" cy="210468"/>
            </a:xfrm>
            <a:prstGeom prst="arc">
              <a:avLst/>
            </a:prstGeom>
            <a:ln w="12700" cap="rnd">
              <a:solidFill>
                <a:srgbClr val="01FF6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6" name="文本框 605">
            <a:extLst>
              <a:ext uri="{FF2B5EF4-FFF2-40B4-BE49-F238E27FC236}">
                <a16:creationId xmlns:a16="http://schemas.microsoft.com/office/drawing/2014/main" id="{9885EE88-37F4-20A5-7534-1574410E558C}"/>
              </a:ext>
            </a:extLst>
          </p:cNvPr>
          <p:cNvSpPr txBox="1"/>
          <p:nvPr/>
        </p:nvSpPr>
        <p:spPr>
          <a:xfrm>
            <a:off x="9796393" y="6037314"/>
            <a:ext cx="512961" cy="15388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zh-CN" altLang="en-US" sz="1000">
                <a:solidFill>
                  <a:schemeClr val="accent3"/>
                </a:solidFill>
                <a:effectLst/>
                <a:latin typeface="OPPOSans R" panose="00020600040101010101" pitchFamily="18" charset="-122"/>
                <a:ea typeface="OPPOSans R" panose="00020600040101010101" pitchFamily="18" charset="-122"/>
              </a:rPr>
              <a:t>体内研究</a:t>
            </a:r>
          </a:p>
        </p:txBody>
      </p:sp>
      <p:grpSp>
        <p:nvGrpSpPr>
          <p:cNvPr id="611" name="组合 610">
            <a:extLst>
              <a:ext uri="{FF2B5EF4-FFF2-40B4-BE49-F238E27FC236}">
                <a16:creationId xmlns:a16="http://schemas.microsoft.com/office/drawing/2014/main" id="{ADB671B8-B00E-A0BA-57F0-DF8C543852BE}"/>
              </a:ext>
            </a:extLst>
          </p:cNvPr>
          <p:cNvGrpSpPr/>
          <p:nvPr/>
        </p:nvGrpSpPr>
        <p:grpSpPr>
          <a:xfrm>
            <a:off x="4065261" y="1938726"/>
            <a:ext cx="7562772" cy="211265"/>
            <a:chOff x="1088817" y="6018513"/>
            <a:chExt cx="7562772" cy="211265"/>
          </a:xfrm>
        </p:grpSpPr>
        <p:cxnSp>
          <p:nvCxnSpPr>
            <p:cNvPr id="612" name="直接连接符 611">
              <a:extLst>
                <a:ext uri="{FF2B5EF4-FFF2-40B4-BE49-F238E27FC236}">
                  <a16:creationId xmlns:a16="http://schemas.microsoft.com/office/drawing/2014/main" id="{24714DD9-4752-D93C-194E-082EA854577D}"/>
                </a:ext>
              </a:extLst>
            </p:cNvPr>
            <p:cNvCxnSpPr>
              <a:cxnSpLocks/>
            </p:cNvCxnSpPr>
            <p:nvPr/>
          </p:nvCxnSpPr>
          <p:spPr>
            <a:xfrm>
              <a:off x="1088817" y="6229778"/>
              <a:ext cx="7457538" cy="0"/>
            </a:xfrm>
            <a:prstGeom prst="line">
              <a:avLst/>
            </a:prstGeom>
            <a:ln w="12700" cap="rnd">
              <a:solidFill>
                <a:srgbClr val="01FF6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弧形 612">
              <a:extLst>
                <a:ext uri="{FF2B5EF4-FFF2-40B4-BE49-F238E27FC236}">
                  <a16:creationId xmlns:a16="http://schemas.microsoft.com/office/drawing/2014/main" id="{A421B40A-42BC-0F80-CF27-41ABF3CD33FC}"/>
                </a:ext>
              </a:extLst>
            </p:cNvPr>
            <p:cNvSpPr/>
            <p:nvPr/>
          </p:nvSpPr>
          <p:spPr>
            <a:xfrm rot="10800000">
              <a:off x="8441121" y="6018513"/>
              <a:ext cx="210468" cy="210468"/>
            </a:xfrm>
            <a:prstGeom prst="arc">
              <a:avLst/>
            </a:prstGeom>
            <a:ln w="12700" cap="rnd">
              <a:solidFill>
                <a:srgbClr val="01FF6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1A78395-D190-4467-E781-861BDECEE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88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87DC3A-30D7-B35C-26D1-799F6DC83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" r="5790" b="7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C99E8B-745C-A435-6D9E-F4C9D297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884206">
            <a:off x="-3946586" y="381728"/>
            <a:ext cx="7347152" cy="72006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C24069-0E48-C3AE-F0E9-8EACEAE28FBE}"/>
              </a:ext>
            </a:extLst>
          </p:cNvPr>
          <p:cNvSpPr txBox="1"/>
          <p:nvPr/>
        </p:nvSpPr>
        <p:spPr>
          <a:xfrm>
            <a:off x="922223" y="1690915"/>
            <a:ext cx="5064920" cy="703941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5400">
                <a:solidFill>
                  <a:srgbClr val="FCFBFF"/>
                </a:solidFill>
                <a:latin typeface="阿里妈妈数黑体" pitchFamily="2" charset="-122"/>
                <a:ea typeface="阿里妈妈数黑体" pitchFamily="2" charset="-122"/>
              </a:defRPr>
            </a:lvl1pPr>
          </a:lstStyle>
          <a:p>
            <a:r>
              <a:rPr lang="zh-CN" altLang="en-US">
                <a:effectLst>
                  <a:outerShdw blurRad="152400" algn="ctr" rotWithShape="0">
                    <a:srgbClr val="210371">
                      <a:alpha val="59000"/>
                    </a:srgbClr>
                  </a:outerShdw>
                </a:effectLst>
                <a:latin typeface="美呗嘿嘿体(全字库)" panose="00020600040101010101" pitchFamily="18" charset="-122"/>
                <a:ea typeface="美呗嘿嘿体(全字库)" panose="00020600040101010101" pitchFamily="18" charset="-122"/>
                <a:sym typeface="OPPOSans H" panose="00020600040101010101" pitchFamily="18" charset="-122"/>
              </a:rPr>
              <a:t>让</a:t>
            </a:r>
            <a:r>
              <a:rPr lang="en-US" altLang="zh-CN" sz="6000">
                <a:solidFill>
                  <a:srgbClr val="37FF83"/>
                </a:solidFill>
                <a:effectLst>
                  <a:outerShdw blurRad="152400" algn="ctr" rotWithShape="0">
                    <a:srgbClr val="210371">
                      <a:alpha val="59000"/>
                    </a:srgbClr>
                  </a:outerShdw>
                </a:effectLst>
                <a:latin typeface="美呗嘿嘿体(全字库)" panose="00020600040101010101" pitchFamily="18" charset="-122"/>
                <a:ea typeface="美呗嘿嘿体(全字库)" panose="00020600040101010101" pitchFamily="18" charset="-122"/>
                <a:sym typeface="OPPOSans H" panose="00020600040101010101" pitchFamily="18" charset="-122"/>
              </a:rPr>
              <a:t>AI</a:t>
            </a:r>
            <a:r>
              <a:rPr lang="zh-CN" altLang="en-US">
                <a:effectLst>
                  <a:outerShdw blurRad="152400" algn="ctr" rotWithShape="0">
                    <a:srgbClr val="210371">
                      <a:alpha val="59000"/>
                    </a:srgbClr>
                  </a:outerShdw>
                </a:effectLst>
                <a:latin typeface="美呗嘿嘿体(全字库)" panose="00020600040101010101" pitchFamily="18" charset="-122"/>
                <a:ea typeface="美呗嘿嘿体(全字库)" panose="00020600040101010101" pitchFamily="18" charset="-122"/>
                <a:sym typeface="OPPOSans H" panose="00020600040101010101" pitchFamily="18" charset="-122"/>
              </a:rPr>
              <a:t>流淌进每一款新药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10A1F5-B250-7C14-CA51-F93AA23F7310}"/>
              </a:ext>
            </a:extLst>
          </p:cNvPr>
          <p:cNvSpPr txBox="1"/>
          <p:nvPr/>
        </p:nvSpPr>
        <p:spPr>
          <a:xfrm>
            <a:off x="922221" y="2692400"/>
            <a:ext cx="8236292" cy="1052286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5400">
                <a:solidFill>
                  <a:srgbClr val="FCFBFF"/>
                </a:solidFill>
                <a:latin typeface="阿里妈妈数黑体" pitchFamily="2" charset="-122"/>
                <a:ea typeface="阿里妈妈数黑体" pitchFamily="2" charset="-122"/>
              </a:defRPr>
            </a:lvl1pPr>
          </a:lstStyle>
          <a:p>
            <a:r>
              <a:rPr lang="zh-CN" altLang="en-US">
                <a:effectLst>
                  <a:outerShdw blurRad="152400" algn="ctr" rotWithShape="0">
                    <a:srgbClr val="210371">
                      <a:alpha val="59000"/>
                    </a:srgbClr>
                  </a:outerShdw>
                </a:effectLst>
                <a:latin typeface="美呗嘿嘿体(全字库)" panose="00020600040101010101" pitchFamily="18" charset="-122"/>
                <a:ea typeface="美呗嘿嘿体(全字库)" panose="00020600040101010101" pitchFamily="18" charset="-122"/>
                <a:sym typeface="OPPOSans H" panose="00020600040101010101" pitchFamily="18" charset="-122"/>
              </a:rPr>
              <a:t>让患者更快地获得有效治疗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E85A07-A1A7-AEE9-A13D-47144B6D7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355600" dist="215900" dir="13500000" algn="br" rotWithShape="0">
              <a:srgbClr val="0D00BC">
                <a:alpha val="32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3C2B9E-7695-E4BA-A95C-912573DA6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7143" y="-2811702"/>
            <a:ext cx="4290622" cy="42050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16A4D2-16FF-CC9A-5DB0-B77098A6AD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4678" y="5043715"/>
            <a:ext cx="5613030" cy="55011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21137D-C307-5374-5E5B-50DF93E97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3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165802-8DB7-751E-00EB-DAD900120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cd2e0e63-28f8-4b49-861e-7bfe7feda5b2&quot;,&quot;Name&quot;:&quot;大标题&quot;,&quot;Kind&quot;:1,&quot;OldGuidesSetting&quot;:{&quot;HeaderHeight&quot;:0.0,&quot;FooterHeight&quot;:0.0,&quot;SideMargin&quot;:0.0,&quot;TopMargin&quot;:0.0,&quot;BottomMargin&quot;:0.0,&quot;IntervalMargin&quot;:0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  <p:tag name="OOFV49UTZTO7NAF8CT2I6W==" val="Gxo9d9GqO8k="/>
  <p:tag name="ICJA5AH5LE1OU3CEJ/NSQG==" val="XfinFO8bIqqD3U2q51VwqA=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22.488"/>
  <p:tag name="LEFT" val="163.9198"/>
  <p:tag name="WIDTH" val="64.49291"/>
  <p:tag name="HEIGHT" val="89.71787"/>
  <p:tag name="SHADOWVISIBLE" val="0"/>
  <p:tag name="LINEVISIBLE" val="0"/>
  <p:tag name="SHAPEREFLECTION" val="-2.147484E+09"/>
  <p:tag name="SHAPEGLOW" val="0"/>
  <p:tag name="SOFTEDGE" val="0"/>
  <p:tag name="SHAPETHREEDVISIBLE" val="1"/>
  <p:tag name="HASTEXT" val="1"/>
  <p:tag name="TEXT" val="A"/>
  <p:tag name="FONTSIZE" val="54"/>
  <p:tag name="FONTCOLOR" val="10157824"/>
  <p:tag name="FONTBOLD" val="0"/>
  <p:tag name="FONTITALIC" val="-1"/>
  <p:tag name="FONTNAME" val="美呗嘿嘿体(全字库)"/>
  <p:tag name="NAMEASCII" val="美呗嘿嘿体(全字库)"/>
  <p:tag name="NAMECOMPLEXSCRIPT" val="+mn-cs"/>
  <p:tag name="NAMEFAREAST" val="美呗嘿嘿体(全字库)"/>
  <p:tag name="FONTNAMEASCII" val="美呗嘿嘿体(全字库)"/>
  <p:tag name="TEXTALIGNMENT" val="1"/>
  <p:tag name="FONTSPACING" val="0"/>
  <p:tag name="SPACEWITHIN" val="1"/>
  <p:tag name="SPACEBEFORE" val="0"/>
  <p:tag name="SPACEAFTER" val="0"/>
  <p:tag name="MARGINBOTTOM" val="3.6"/>
  <p:tag name="MARGINLEFT" val="7.2"/>
  <p:tag name="MARGINRIGHT" val="7.2"/>
  <p:tag name="MARGINTOP" val="3.6"/>
  <p:tag name="LINERULEAFTER" val="0"/>
  <p:tag name="ALIGNMENT" val="1"/>
  <p:tag name="WORDWRAP" val="-1"/>
  <p:tag name="AUTOSIZE" val="1"/>
  <p:tag name="TEXTREFLECTION" val="0"/>
  <p:tag name="TEXTGLOW" val="0"/>
  <p:tag name="T_HASTEXT" val="1"/>
  <p:tag name="T_LEFT" val="163.9198"/>
  <p:tag name="T_TOP" val="122.488"/>
  <p:tag name="T_WIDTH" val="64.49291"/>
  <p:tag name="T_HEIGTH" val="89.71787"/>
  <p:tag name="T_TEXT" val="A"/>
  <p:tag name="T_FONTCOLOR" val="10157824"/>
  <p:tag name="T_FONTNAME" val="美呗嘿嘿体(全字库)"/>
  <p:tag name="T_FONTNAMEASCII" val="美呗嘿嘿体(全字库)"/>
  <p:tag name="T_NAMECOMPLEXSCRIPT" val="+mn-cs"/>
  <p:tag name="T_NAMEFAREAST" val="美呗嘿嘿体(全字库)"/>
  <p:tag name="T_FONTBOLD" val="0"/>
  <p:tag name="T_FONTSIZE" val="54"/>
  <p:tag name="T_FONTUNDERLINE" val="0"/>
  <p:tag name="T_FONTITALIC" val="-1"/>
  <p:tag name="T_FONTSPACING" val="0"/>
  <p:tag name="T_MARGINTOP" val="3.6"/>
  <p:tag name="T_MARGINRIGHT" val="7.2"/>
  <p:tag name="T_MARGINBOTTOM" val="3.6"/>
  <p:tag name="T_MARGINLEFT" val="7.2"/>
  <p:tag name="T_TEXTLINEDASHSTYLE" val="-2"/>
  <p:tag name="T_TEXTLINEWEIGHT" val="-2.147484E+09"/>
  <p:tag name="T_TEXTLINEFORECOLOR" val="16777215"/>
  <p:tag name="T_TEXTLINEFILLBACKCOLOR" val="16777215"/>
  <p:tag name="T_TEXTLINEFILLTRANSPARENCY" val="0"/>
  <p:tag name="T_TEXTALIGNMENT" val="1"/>
  <p:tag name="T_SPACEBEFORE" val="0"/>
  <p:tag name="T_SPACEWITHIN" val="1"/>
  <p:tag name="T_SPACEAFTER" val="0"/>
  <p:tag name="T_LINERULEBEFORE" val="-1"/>
  <p:tag name="T_TEXTREFLECTION" val="0"/>
  <p:tag name="T_TEXTGLOW" val="0"/>
  <p:tag name="OFFSETTOP" val="0"/>
  <p:tag name="OFFSETLEFT" val="4.776764"/>
  <p:tag name="OFFSETWIDTH" val="54.93937"/>
  <p:tag name="OFFSETHEIGHT" val="89.71787"/>
</p:tagLst>
</file>

<file path=ppt/theme/theme1.xml><?xml version="1.0" encoding="utf-8"?>
<a:theme xmlns:a="http://schemas.openxmlformats.org/drawingml/2006/main" name="公众号：自律的音律">
  <a:themeElements>
    <a:clrScheme name="紫色+绿色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4037B"/>
      </a:accent1>
      <a:accent2>
        <a:srgbClr val="00FF9A"/>
      </a:accent2>
      <a:accent3>
        <a:srgbClr val="FCFBFF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OPPO 标题B 正文R">
      <a:majorFont>
        <a:latin typeface="OPPOSans B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公众号：自律的音律" id="{84FAF71C-C5BD-45B9-A1AA-9BD435C17536}" vid="{BFB81173-57DA-45CB-87A8-A3FEDD63451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3076</TotalTime>
  <Words>642</Words>
  <Application>Microsoft Macintosh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OPPOSans H</vt:lpstr>
      <vt:lpstr>OPPOSans L</vt:lpstr>
      <vt:lpstr>OPPOSans R</vt:lpstr>
      <vt:lpstr>公众号：自律的音律</vt:lpstr>
      <vt:lpstr>美呗嘿嘿体(全字库)</vt:lpstr>
      <vt:lpstr>Arial</vt:lpstr>
      <vt:lpstr>公众号：自律的音律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关注：自律的音律</dc:creator>
  <cp:lastModifiedBy>Yilin Jing</cp:lastModifiedBy>
  <cp:revision>276</cp:revision>
  <dcterms:created xsi:type="dcterms:W3CDTF">2022-09-29T09:38:35Z</dcterms:created>
  <dcterms:modified xsi:type="dcterms:W3CDTF">2024-06-05T16:24:42Z</dcterms:modified>
</cp:coreProperties>
</file>